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3.xml" ContentType="application/vnd.openxmlformats-officedocument.theme+xml"/>
  <Override PartName="/ppt/slideLayouts/slideLayout25.xml" ContentType="application/vnd.openxmlformats-officedocument.presentationml.slideLayout+xml"/>
  <Override PartName="/ppt/theme/theme4.xml" ContentType="application/vnd.openxmlformats-officedocument.theme+xml"/>
  <Override PartName="/ppt/slideLayouts/slideLayout26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4"/>
    <p:sldMasterId id="2147483656" r:id="rId5"/>
    <p:sldMasterId id="2147483661" r:id="rId6"/>
    <p:sldMasterId id="2147483776" r:id="rId7"/>
    <p:sldMasterId id="2147483775" r:id="rId8"/>
  </p:sldMasterIdLst>
  <p:notesMasterIdLst>
    <p:notesMasterId r:id="rId18"/>
  </p:notesMasterIdLst>
  <p:handoutMasterIdLst>
    <p:handoutMasterId r:id="rId19"/>
  </p:handoutMasterIdLst>
  <p:sldIdLst>
    <p:sldId id="271" r:id="rId9"/>
    <p:sldId id="263" r:id="rId10"/>
    <p:sldId id="264" r:id="rId11"/>
    <p:sldId id="257" r:id="rId12"/>
    <p:sldId id="265" r:id="rId13"/>
    <p:sldId id="266" r:id="rId14"/>
    <p:sldId id="269" r:id="rId15"/>
    <p:sldId id="270" r:id="rId16"/>
    <p:sldId id="262" r:id="rId17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438" userDrawn="1">
          <p15:clr>
            <a:srgbClr val="A4A3A4"/>
          </p15:clr>
        </p15:guide>
        <p15:guide id="3" pos="7242" userDrawn="1">
          <p15:clr>
            <a:srgbClr val="A4A3A4"/>
          </p15:clr>
        </p15:guide>
        <p15:guide id="4" orient="horz" pos="2160" userDrawn="1">
          <p15:clr>
            <a:srgbClr val="A4A3A4"/>
          </p15:clr>
        </p15:guide>
        <p15:guide id="5" orient="horz" pos="3929" userDrawn="1">
          <p15:clr>
            <a:srgbClr val="A4A3A4"/>
          </p15:clr>
        </p15:guide>
        <p15:guide id="6" pos="3840" userDrawn="1">
          <p15:clr>
            <a:srgbClr val="A4A3A4"/>
          </p15:clr>
        </p15:guide>
        <p15:guide id="7" orient="horz" pos="39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70069A21-44E8-04FF-61E5-BD45B025C15C}" name="Claudiane Costa de Freitas" initials="CF" userId="S::claudiane.freitas@compasso.com.br::0737052e-3ea8-4bed-8b28-c1004858c050" providerId="AD"/>
  <p188:author id="{3FA1DAA4-2191-6D93-B026-7F3DC6FD4C7D}" name="Juliana Aparecida Benitez Valverde" initials="JV" userId="S::juliana.valverde@compasso.com.br::dff399f0-4cc5-4c65-a21e-1c6da2fb6647" providerId="AD"/>
  <p188:author id="{5CF438D0-2273-185C-A172-5BF59A8C1583}" name="Gabrielle Toldo Brinckmann Oliveira" initials="GTBO" userId="S::gbrinckmann@uolinc.com::e6fda7a2-5317-4ade-a78f-4913edac1845" providerId="AD"/>
  <p188:author id="{F6B26EF3-0719-4402-2D12-B1AF1EA2C832}" name="Amanda Yumi Rezende Obara" initials="AO" userId="S::amanda.obara@compasso.com.br::b0c4fa40-9e26-4394-8302-98289009f2bc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runa Costa Leite" initials="BCL" lastIdx="16" clrIdx="0">
    <p:extLst>
      <p:ext uri="{19B8F6BF-5375-455C-9EA6-DF929625EA0E}">
        <p15:presenceInfo xmlns:p15="http://schemas.microsoft.com/office/powerpoint/2012/main" userId="S::bruna.leite@compasso.com.br::63be2cea-1826-41b4-96b8-77c37bff977b" providerId="AD"/>
      </p:ext>
    </p:extLst>
  </p:cmAuthor>
  <p:cmAuthor id="2" name="Alexis Rockenbach" initials="AR" lastIdx="55" clrIdx="1">
    <p:extLst>
      <p:ext uri="{19B8F6BF-5375-455C-9EA6-DF929625EA0E}">
        <p15:presenceInfo xmlns:p15="http://schemas.microsoft.com/office/powerpoint/2012/main" userId="S::alexis.rockenbach@compasso.com.br::012afe5f-4993-4c16-9a39-5823aeadfa33" providerId="AD"/>
      </p:ext>
    </p:extLst>
  </p:cmAuthor>
  <p:cmAuthor id="3" name="Marcia de Ramos" initials="MR" lastIdx="4" clrIdx="2">
    <p:extLst>
      <p:ext uri="{19B8F6BF-5375-455C-9EA6-DF929625EA0E}">
        <p15:presenceInfo xmlns:p15="http://schemas.microsoft.com/office/powerpoint/2012/main" userId="S::marcia.ramos@compasso.com.br::b0ae65dc-cb51-4a56-a92b-26fa5ea2831c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C12E"/>
    <a:srgbClr val="EEF6FF"/>
    <a:srgbClr val="000000"/>
    <a:srgbClr val="FFCE00"/>
    <a:srgbClr val="FFFF00"/>
    <a:srgbClr val="FFFFFF"/>
    <a:srgbClr val="FF8000"/>
    <a:srgbClr val="FFCE04"/>
    <a:srgbClr val="C74633"/>
    <a:srgbClr val="FF00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1DB0C5E-397B-4321-94FA-150F2C72898E}" v="3" dt="2023-08-25T17:37:38.459"/>
    <p1510:client id="{59CFC6D0-C1FF-21A5-8C4F-6C9A99244FCD}" v="3" dt="2023-08-23T20:59:55.057"/>
    <p1510:client id="{6B6D06AB-FD16-47F8-A90B-479B9B397CE1}" v="2" dt="2023-06-29T13:10:24.571"/>
    <p1510:client id="{6CCE7E31-9735-E900-51CB-7778B5F6E48C}" v="3" dt="2023-09-18T16:16:33.903"/>
    <p1510:client id="{8FC7F3D4-5CFD-4CC2-BB67-64ECC7B4EC54}" v="1" dt="2023-08-24T19:55:33.465"/>
    <p1510:client id="{C458A55F-D52F-4253-9C1E-F8B73F941C97}" v="2" dt="2023-08-14T13:10:45.292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enhum Estilo, Nenhuma Grad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Estilo Claro 2 - Ênfase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66" d="100"/>
          <a:sy n="66" d="100"/>
        </p:scale>
        <p:origin x="654" y="48"/>
      </p:cViewPr>
      <p:guideLst>
        <p:guide pos="438"/>
        <p:guide pos="7242"/>
        <p:guide orient="horz" pos="2160"/>
        <p:guide orient="horz" pos="3929"/>
        <p:guide pos="3840"/>
        <p:guide orient="horz" pos="391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" Target="slides/slide5.xml"/><Relationship Id="rId18" Type="http://schemas.openxmlformats.org/officeDocument/2006/relationships/notesMaster" Target="notesMasters/notesMaster1.xml"/><Relationship Id="rId26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8.xml"/><Relationship Id="rId20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3.xml"/><Relationship Id="rId24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7.xml"/><Relationship Id="rId23" Type="http://schemas.openxmlformats.org/officeDocument/2006/relationships/theme" Target="theme/theme1.xml"/><Relationship Id="rId10" Type="http://schemas.openxmlformats.org/officeDocument/2006/relationships/slide" Target="slides/slide2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viewProps" Target="viewProps.xml"/><Relationship Id="rId27" Type="http://schemas.microsoft.com/office/2018/10/relationships/authors" Target="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abriel Moreira de Souza" userId="S::gabriel.moreira.pb@compasso.com.br::fa575bc1-cbeb-4cc2-91c5-030bf5244462" providerId="AD" clId="Web-{31DB0C5E-397B-4321-94FA-150F2C72898E}"/>
    <pc:docChg chg="modSld">
      <pc:chgData name="Gabriel Moreira de Souza" userId="S::gabriel.moreira.pb@compasso.com.br::fa575bc1-cbeb-4cc2-91c5-030bf5244462" providerId="AD" clId="Web-{31DB0C5E-397B-4321-94FA-150F2C72898E}" dt="2023-08-25T17:37:38.459" v="1"/>
      <pc:docMkLst>
        <pc:docMk/>
      </pc:docMkLst>
      <pc:sldChg chg="modSp">
        <pc:chgData name="Gabriel Moreira de Souza" userId="S::gabriel.moreira.pb@compasso.com.br::fa575bc1-cbeb-4cc2-91c5-030bf5244462" providerId="AD" clId="Web-{31DB0C5E-397B-4321-94FA-150F2C72898E}" dt="2023-08-25T17:37:38.459" v="1"/>
        <pc:sldMkLst>
          <pc:docMk/>
          <pc:sldMk cId="3001029270" sldId="263"/>
        </pc:sldMkLst>
        <pc:spChg chg="mod">
          <ac:chgData name="Gabriel Moreira de Souza" userId="S::gabriel.moreira.pb@compasso.com.br::fa575bc1-cbeb-4cc2-91c5-030bf5244462" providerId="AD" clId="Web-{31DB0C5E-397B-4321-94FA-150F2C72898E}" dt="2023-08-25T17:37:38.459" v="1"/>
          <ac:spMkLst>
            <pc:docMk/>
            <pc:sldMk cId="3001029270" sldId="263"/>
            <ac:spMk id="3" creationId="{58EE67CC-2C56-E934-510B-586B74C2DB63}"/>
          </ac:spMkLst>
        </pc:spChg>
      </pc:sldChg>
    </pc:docChg>
  </pc:docChgLst>
  <pc:docChgLst>
    <pc:chgData name="Bruna Costa Leite" userId="63be2cea-1826-41b4-96b8-77c37bff977b" providerId="ADAL" clId="{664D986C-1BE0-4216-96AF-5B5CA3B8AF1F}"/>
    <pc:docChg chg="undo custSel addSld delSld modSld addMainMaster delMainMaster modMainMaster">
      <pc:chgData name="Bruna Costa Leite" userId="63be2cea-1826-41b4-96b8-77c37bff977b" providerId="ADAL" clId="{664D986C-1BE0-4216-96AF-5B5CA3B8AF1F}" dt="2023-06-27T18:24:25.414" v="922" actId="47"/>
      <pc:docMkLst>
        <pc:docMk/>
      </pc:docMkLst>
      <pc:sldChg chg="delSp modSp mod">
        <pc:chgData name="Bruna Costa Leite" userId="63be2cea-1826-41b4-96b8-77c37bff977b" providerId="ADAL" clId="{664D986C-1BE0-4216-96AF-5B5CA3B8AF1F}" dt="2023-06-27T17:59:32.187" v="656" actId="207"/>
        <pc:sldMkLst>
          <pc:docMk/>
          <pc:sldMk cId="1845793443" sldId="256"/>
        </pc:sldMkLst>
        <pc:spChg chg="del">
          <ac:chgData name="Bruna Costa Leite" userId="63be2cea-1826-41b4-96b8-77c37bff977b" providerId="ADAL" clId="{664D986C-1BE0-4216-96AF-5B5CA3B8AF1F}" dt="2023-06-20T21:10:27.855" v="0" actId="478"/>
          <ac:spMkLst>
            <pc:docMk/>
            <pc:sldMk cId="1845793443" sldId="256"/>
            <ac:spMk id="2" creationId="{23379DF5-72DD-4342-AB90-86497ECFAC07}"/>
          </ac:spMkLst>
        </pc:spChg>
        <pc:spChg chg="mod">
          <ac:chgData name="Bruna Costa Leite" userId="63be2cea-1826-41b4-96b8-77c37bff977b" providerId="ADAL" clId="{664D986C-1BE0-4216-96AF-5B5CA3B8AF1F}" dt="2023-06-27T17:59:32.187" v="656" actId="207"/>
          <ac:spMkLst>
            <pc:docMk/>
            <pc:sldMk cId="1845793443" sldId="256"/>
            <ac:spMk id="6" creationId="{905A9BDF-6EF9-CDE6-CDFA-0D3490067158}"/>
          </ac:spMkLst>
        </pc:spChg>
        <pc:picChg chg="mod">
          <ac:chgData name="Bruna Costa Leite" userId="63be2cea-1826-41b4-96b8-77c37bff977b" providerId="ADAL" clId="{664D986C-1BE0-4216-96AF-5B5CA3B8AF1F}" dt="2023-06-27T17:48:46.309" v="655" actId="1076"/>
          <ac:picMkLst>
            <pc:docMk/>
            <pc:sldMk cId="1845793443" sldId="256"/>
            <ac:picMk id="8" creationId="{4A959CF2-19D7-98DB-ED13-2E52C08C55D3}"/>
          </ac:picMkLst>
        </pc:picChg>
      </pc:sldChg>
      <pc:sldChg chg="new del">
        <pc:chgData name="Bruna Costa Leite" userId="63be2cea-1826-41b4-96b8-77c37bff977b" providerId="ADAL" clId="{664D986C-1BE0-4216-96AF-5B5CA3B8AF1F}" dt="2023-06-27T18:03:03.235" v="757" actId="47"/>
        <pc:sldMkLst>
          <pc:docMk/>
          <pc:sldMk cId="158569367" sldId="257"/>
        </pc:sldMkLst>
      </pc:sldChg>
      <pc:sldChg chg="new">
        <pc:chgData name="Bruna Costa Leite" userId="63be2cea-1826-41b4-96b8-77c37bff977b" providerId="ADAL" clId="{664D986C-1BE0-4216-96AF-5B5CA3B8AF1F}" dt="2023-06-27T18:10:00.174" v="857" actId="680"/>
        <pc:sldMkLst>
          <pc:docMk/>
          <pc:sldMk cId="511588274" sldId="257"/>
        </pc:sldMkLst>
      </pc:sldChg>
      <pc:sldChg chg="addSp modSp new del mod modClrScheme chgLayout">
        <pc:chgData name="Bruna Costa Leite" userId="63be2cea-1826-41b4-96b8-77c37bff977b" providerId="ADAL" clId="{664D986C-1BE0-4216-96AF-5B5CA3B8AF1F}" dt="2023-06-21T16:18:51.434" v="361" actId="47"/>
        <pc:sldMkLst>
          <pc:docMk/>
          <pc:sldMk cId="650988079" sldId="257"/>
        </pc:sldMkLst>
        <pc:spChg chg="add mod">
          <ac:chgData name="Bruna Costa Leite" userId="63be2cea-1826-41b4-96b8-77c37bff977b" providerId="ADAL" clId="{664D986C-1BE0-4216-96AF-5B5CA3B8AF1F}" dt="2023-06-21T16:18:13.904" v="358" actId="20577"/>
          <ac:spMkLst>
            <pc:docMk/>
            <pc:sldMk cId="650988079" sldId="257"/>
            <ac:spMk id="2" creationId="{EE86B8B0-4B04-97CE-5738-0F7DEF277A95}"/>
          </ac:spMkLst>
        </pc:spChg>
      </pc:sldChg>
      <pc:sldChg chg="delSp modSp new del mod">
        <pc:chgData name="Bruna Costa Leite" userId="63be2cea-1826-41b4-96b8-77c37bff977b" providerId="ADAL" clId="{664D986C-1BE0-4216-96AF-5B5CA3B8AF1F}" dt="2023-06-27T18:05:25.081" v="831" actId="47"/>
        <pc:sldMkLst>
          <pc:docMk/>
          <pc:sldMk cId="1818547797" sldId="257"/>
        </pc:sldMkLst>
        <pc:spChg chg="del mod">
          <ac:chgData name="Bruna Costa Leite" userId="63be2cea-1826-41b4-96b8-77c37bff977b" providerId="ADAL" clId="{664D986C-1BE0-4216-96AF-5B5CA3B8AF1F}" dt="2023-06-27T18:05:22.677" v="830" actId="478"/>
          <ac:spMkLst>
            <pc:docMk/>
            <pc:sldMk cId="1818547797" sldId="257"/>
            <ac:spMk id="2" creationId="{10A3EA85-1717-8D71-76CA-F3C0F3C8E16D}"/>
          </ac:spMkLst>
        </pc:spChg>
      </pc:sldChg>
      <pc:sldChg chg="del">
        <pc:chgData name="Bruna Costa Leite" userId="63be2cea-1826-41b4-96b8-77c37bff977b" providerId="ADAL" clId="{664D986C-1BE0-4216-96AF-5B5CA3B8AF1F}" dt="2023-06-20T21:16:04.410" v="28" actId="47"/>
        <pc:sldMkLst>
          <pc:docMk/>
          <pc:sldMk cId="3535361412" sldId="257"/>
        </pc:sldMkLst>
      </pc:sldChg>
      <pc:sldChg chg="delSp new del mod">
        <pc:chgData name="Bruna Costa Leite" userId="63be2cea-1826-41b4-96b8-77c37bff977b" providerId="ADAL" clId="{664D986C-1BE0-4216-96AF-5B5CA3B8AF1F}" dt="2023-06-27T18:05:36.880" v="834" actId="47"/>
        <pc:sldMkLst>
          <pc:docMk/>
          <pc:sldMk cId="3925147400" sldId="257"/>
        </pc:sldMkLst>
        <pc:spChg chg="del">
          <ac:chgData name="Bruna Costa Leite" userId="63be2cea-1826-41b4-96b8-77c37bff977b" providerId="ADAL" clId="{664D986C-1BE0-4216-96AF-5B5CA3B8AF1F}" dt="2023-06-27T18:05:35.110" v="833" actId="478"/>
          <ac:spMkLst>
            <pc:docMk/>
            <pc:sldMk cId="3925147400" sldId="257"/>
            <ac:spMk id="2" creationId="{9CEC8E5A-1C57-F581-784B-54492A8465B7}"/>
          </ac:spMkLst>
        </pc:spChg>
      </pc:sldChg>
      <pc:sldChg chg="new">
        <pc:chgData name="Bruna Costa Leite" userId="63be2cea-1826-41b4-96b8-77c37bff977b" providerId="ADAL" clId="{664D986C-1BE0-4216-96AF-5B5CA3B8AF1F}" dt="2023-06-21T16:18:20.382" v="359" actId="680"/>
        <pc:sldMkLst>
          <pc:docMk/>
          <pc:sldMk cId="603369053" sldId="258"/>
        </pc:sldMkLst>
      </pc:sldChg>
      <pc:sldChg chg="new">
        <pc:chgData name="Bruna Costa Leite" userId="63be2cea-1826-41b4-96b8-77c37bff977b" providerId="ADAL" clId="{664D986C-1BE0-4216-96AF-5B5CA3B8AF1F}" dt="2023-06-27T18:13:08.012" v="913" actId="680"/>
        <pc:sldMkLst>
          <pc:docMk/>
          <pc:sldMk cId="1125203860" sldId="258"/>
        </pc:sldMkLst>
      </pc:sldChg>
      <pc:sldChg chg="del">
        <pc:chgData name="Bruna Costa Leite" userId="63be2cea-1826-41b4-96b8-77c37bff977b" providerId="ADAL" clId="{664D986C-1BE0-4216-96AF-5B5CA3B8AF1F}" dt="2023-06-20T21:16:04.726" v="29" actId="47"/>
        <pc:sldMkLst>
          <pc:docMk/>
          <pc:sldMk cId="1473252789" sldId="258"/>
        </pc:sldMkLst>
      </pc:sldChg>
      <pc:sldChg chg="new del">
        <pc:chgData name="Bruna Costa Leite" userId="63be2cea-1826-41b4-96b8-77c37bff977b" providerId="ADAL" clId="{664D986C-1BE0-4216-96AF-5B5CA3B8AF1F}" dt="2023-06-27T18:02:52.332" v="754" actId="47"/>
        <pc:sldMkLst>
          <pc:docMk/>
          <pc:sldMk cId="1141980571" sldId="259"/>
        </pc:sldMkLst>
      </pc:sldChg>
      <pc:sldChg chg="del">
        <pc:chgData name="Bruna Costa Leite" userId="63be2cea-1826-41b4-96b8-77c37bff977b" providerId="ADAL" clId="{664D986C-1BE0-4216-96AF-5B5CA3B8AF1F}" dt="2023-06-20T21:16:04.950" v="30" actId="47"/>
        <pc:sldMkLst>
          <pc:docMk/>
          <pc:sldMk cId="1188640605" sldId="259"/>
        </pc:sldMkLst>
      </pc:sldChg>
      <pc:sldChg chg="new">
        <pc:chgData name="Bruna Costa Leite" userId="63be2cea-1826-41b4-96b8-77c37bff977b" providerId="ADAL" clId="{664D986C-1BE0-4216-96AF-5B5CA3B8AF1F}" dt="2023-06-27T18:13:14.736" v="914" actId="680"/>
        <pc:sldMkLst>
          <pc:docMk/>
          <pc:sldMk cId="3872154046" sldId="259"/>
        </pc:sldMkLst>
      </pc:sldChg>
      <pc:sldChg chg="del">
        <pc:chgData name="Bruna Costa Leite" userId="63be2cea-1826-41b4-96b8-77c37bff977b" providerId="ADAL" clId="{664D986C-1BE0-4216-96AF-5B5CA3B8AF1F}" dt="2023-06-20T21:16:05.168" v="31" actId="47"/>
        <pc:sldMkLst>
          <pc:docMk/>
          <pc:sldMk cId="794789924" sldId="260"/>
        </pc:sldMkLst>
      </pc:sldChg>
      <pc:sldChg chg="del">
        <pc:chgData name="Bruna Costa Leite" userId="63be2cea-1826-41b4-96b8-77c37bff977b" providerId="ADAL" clId="{664D986C-1BE0-4216-96AF-5B5CA3B8AF1F}" dt="2023-06-27T18:02:52.872" v="755" actId="47"/>
        <pc:sldMkLst>
          <pc:docMk/>
          <pc:sldMk cId="1801274469" sldId="260"/>
        </pc:sldMkLst>
      </pc:sldChg>
      <pc:sldChg chg="new">
        <pc:chgData name="Bruna Costa Leite" userId="63be2cea-1826-41b4-96b8-77c37bff977b" providerId="ADAL" clId="{664D986C-1BE0-4216-96AF-5B5CA3B8AF1F}" dt="2023-06-21T16:18:57.558" v="362" actId="680"/>
        <pc:sldMkLst>
          <pc:docMk/>
          <pc:sldMk cId="3219536064" sldId="260"/>
        </pc:sldMkLst>
      </pc:sldChg>
      <pc:sldChg chg="new">
        <pc:chgData name="Bruna Costa Leite" userId="63be2cea-1826-41b4-96b8-77c37bff977b" providerId="ADAL" clId="{664D986C-1BE0-4216-96AF-5B5CA3B8AF1F}" dt="2023-06-27T18:13:21.699" v="915" actId="680"/>
        <pc:sldMkLst>
          <pc:docMk/>
          <pc:sldMk cId="3627719797" sldId="260"/>
        </pc:sldMkLst>
      </pc:sldChg>
      <pc:sldChg chg="del">
        <pc:chgData name="Bruna Costa Leite" userId="63be2cea-1826-41b4-96b8-77c37bff977b" providerId="ADAL" clId="{664D986C-1BE0-4216-96AF-5B5CA3B8AF1F}" dt="2023-06-27T18:02:51.742" v="753" actId="47"/>
        <pc:sldMkLst>
          <pc:docMk/>
          <pc:sldMk cId="486476145" sldId="261"/>
        </pc:sldMkLst>
      </pc:sldChg>
      <pc:sldChg chg="new del">
        <pc:chgData name="Bruna Costa Leite" userId="63be2cea-1826-41b4-96b8-77c37bff977b" providerId="ADAL" clId="{664D986C-1BE0-4216-96AF-5B5CA3B8AF1F}" dt="2023-06-27T18:24:25.414" v="922" actId="47"/>
        <pc:sldMkLst>
          <pc:docMk/>
          <pc:sldMk cId="3691846114" sldId="261"/>
        </pc:sldMkLst>
      </pc:sldChg>
      <pc:sldChg chg="new">
        <pc:chgData name="Bruna Costa Leite" userId="63be2cea-1826-41b4-96b8-77c37bff977b" providerId="ADAL" clId="{664D986C-1BE0-4216-96AF-5B5CA3B8AF1F}" dt="2023-06-27T18:24:23.994" v="921" actId="680"/>
        <pc:sldMkLst>
          <pc:docMk/>
          <pc:sldMk cId="2045403965" sldId="262"/>
        </pc:sldMkLst>
      </pc:sldChg>
      <pc:sldMasterChg chg="addSp delSp modSp mod addSldLayout delSldLayout modSldLayout sldLayoutOrd">
        <pc:chgData name="Bruna Costa Leite" userId="63be2cea-1826-41b4-96b8-77c37bff977b" providerId="ADAL" clId="{664D986C-1BE0-4216-96AF-5B5CA3B8AF1F}" dt="2023-06-27T18:12:40.588" v="908" actId="207"/>
        <pc:sldMasterMkLst>
          <pc:docMk/>
          <pc:sldMasterMk cId="83319172" sldId="2147483650"/>
        </pc:sldMasterMkLst>
        <pc:spChg chg="add mod">
          <ac:chgData name="Bruna Costa Leite" userId="63be2cea-1826-41b4-96b8-77c37bff977b" providerId="ADAL" clId="{664D986C-1BE0-4216-96AF-5B5CA3B8AF1F}" dt="2023-06-20T21:11:58.230" v="8"/>
          <ac:spMkLst>
            <pc:docMk/>
            <pc:sldMasterMk cId="83319172" sldId="2147483650"/>
            <ac:spMk id="4" creationId="{B1F1C8B2-2BD9-12DB-3FE1-8271659C39CB}"/>
          </ac:spMkLst>
        </pc:spChg>
        <pc:picChg chg="add mod">
          <ac:chgData name="Bruna Costa Leite" userId="63be2cea-1826-41b4-96b8-77c37bff977b" providerId="ADAL" clId="{664D986C-1BE0-4216-96AF-5B5CA3B8AF1F}" dt="2023-06-20T21:11:58.230" v="8"/>
          <ac:picMkLst>
            <pc:docMk/>
            <pc:sldMasterMk cId="83319172" sldId="2147483650"/>
            <ac:picMk id="2" creationId="{08F9FF25-37E2-FAE7-86B4-D6C9FA76DB03}"/>
          </ac:picMkLst>
        </pc:picChg>
        <pc:picChg chg="add del mod">
          <ac:chgData name="Bruna Costa Leite" userId="63be2cea-1826-41b4-96b8-77c37bff977b" providerId="ADAL" clId="{664D986C-1BE0-4216-96AF-5B5CA3B8AF1F}" dt="2023-06-20T21:12:02.426" v="10" actId="478"/>
          <ac:picMkLst>
            <pc:docMk/>
            <pc:sldMasterMk cId="83319172" sldId="2147483650"/>
            <ac:picMk id="5" creationId="{E5C1A9AA-9B0E-E63B-7516-78B345CE8300}"/>
          </ac:picMkLst>
        </pc:picChg>
        <pc:picChg chg="del">
          <ac:chgData name="Bruna Costa Leite" userId="63be2cea-1826-41b4-96b8-77c37bff977b" providerId="ADAL" clId="{664D986C-1BE0-4216-96AF-5B5CA3B8AF1F}" dt="2023-06-20T21:11:56.059" v="6" actId="478"/>
          <ac:picMkLst>
            <pc:docMk/>
            <pc:sldMasterMk cId="83319172" sldId="2147483650"/>
            <ac:picMk id="19" creationId="{3BFD6BC7-E854-4231-9FEF-BD0676D90D92}"/>
          </ac:picMkLst>
        </pc:picChg>
        <pc:picChg chg="del">
          <ac:chgData name="Bruna Costa Leite" userId="63be2cea-1826-41b4-96b8-77c37bff977b" providerId="ADAL" clId="{664D986C-1BE0-4216-96AF-5B5CA3B8AF1F}" dt="2023-06-20T21:11:57.195" v="7" actId="478"/>
          <ac:picMkLst>
            <pc:docMk/>
            <pc:sldMasterMk cId="83319172" sldId="2147483650"/>
            <ac:picMk id="20" creationId="{277F87CF-222A-4016-A8FB-C6AD0AED4B01}"/>
          </ac:picMkLst>
        </pc:picChg>
        <pc:sldLayoutChg chg="del">
          <pc:chgData name="Bruna Costa Leite" userId="63be2cea-1826-41b4-96b8-77c37bff977b" providerId="ADAL" clId="{664D986C-1BE0-4216-96AF-5B5CA3B8AF1F}" dt="2023-06-21T14:07:22.860" v="77" actId="2696"/>
          <pc:sldLayoutMkLst>
            <pc:docMk/>
            <pc:sldMasterMk cId="83319172" sldId="2147483650"/>
            <pc:sldLayoutMk cId="248321081" sldId="2147483651"/>
          </pc:sldLayoutMkLst>
        </pc:sldLayoutChg>
        <pc:sldLayoutChg chg="addSp delSp modSp mod ord">
          <pc:chgData name="Bruna Costa Leite" userId="63be2cea-1826-41b4-96b8-77c37bff977b" providerId="ADAL" clId="{664D986C-1BE0-4216-96AF-5B5CA3B8AF1F}" dt="2023-06-27T18:11:08.719" v="881"/>
          <pc:sldLayoutMkLst>
            <pc:docMk/>
            <pc:sldMasterMk cId="83319172" sldId="2147483650"/>
            <pc:sldLayoutMk cId="3746357743" sldId="2147483672"/>
          </pc:sldLayoutMkLst>
          <pc:spChg chg="add del mod">
            <ac:chgData name="Bruna Costa Leite" userId="63be2cea-1826-41b4-96b8-77c37bff977b" providerId="ADAL" clId="{664D986C-1BE0-4216-96AF-5B5CA3B8AF1F}" dt="2023-06-27T18:03:46.710" v="768" actId="478"/>
            <ac:spMkLst>
              <pc:docMk/>
              <pc:sldMasterMk cId="83319172" sldId="2147483650"/>
              <pc:sldLayoutMk cId="3746357743" sldId="2147483672"/>
              <ac:spMk id="2" creationId="{A0F6FAB2-EF48-428F-4400-B30BD4E2217E}"/>
            </ac:spMkLst>
          </pc:spChg>
          <pc:spChg chg="add mod">
            <ac:chgData name="Bruna Costa Leite" userId="63be2cea-1826-41b4-96b8-77c37bff977b" providerId="ADAL" clId="{664D986C-1BE0-4216-96AF-5B5CA3B8AF1F}" dt="2023-06-27T18:11:08.719" v="881"/>
            <ac:spMkLst>
              <pc:docMk/>
              <pc:sldMasterMk cId="83319172" sldId="2147483650"/>
              <pc:sldLayoutMk cId="3746357743" sldId="2147483672"/>
              <ac:spMk id="3" creationId="{94C76D6F-8717-CD2C-C97A-05517417E751}"/>
            </ac:spMkLst>
          </pc:spChg>
          <pc:spChg chg="mod">
            <ac:chgData name="Bruna Costa Leite" userId="63be2cea-1826-41b4-96b8-77c37bff977b" providerId="ADAL" clId="{664D986C-1BE0-4216-96AF-5B5CA3B8AF1F}" dt="2023-06-21T15:09:04.878" v="298" actId="404"/>
            <ac:spMkLst>
              <pc:docMk/>
              <pc:sldMasterMk cId="83319172" sldId="2147483650"/>
              <pc:sldLayoutMk cId="3746357743" sldId="2147483672"/>
              <ac:spMk id="17" creationId="{B6B01E13-7C66-431E-BB69-D53E75E15E67}"/>
            </ac:spMkLst>
          </pc:spChg>
          <pc:spChg chg="mod">
            <ac:chgData name="Bruna Costa Leite" userId="63be2cea-1826-41b4-96b8-77c37bff977b" providerId="ADAL" clId="{664D986C-1BE0-4216-96AF-5B5CA3B8AF1F}" dt="2023-06-20T21:20:02.382" v="46" actId="207"/>
            <ac:spMkLst>
              <pc:docMk/>
              <pc:sldMasterMk cId="83319172" sldId="2147483650"/>
              <pc:sldLayoutMk cId="3746357743" sldId="2147483672"/>
              <ac:spMk id="19" creationId="{90C08B35-8951-4EA6-BAFA-E0F2102E8BD9}"/>
            </ac:spMkLst>
          </pc:spChg>
          <pc:spChg chg="mod">
            <ac:chgData name="Bruna Costa Leite" userId="63be2cea-1826-41b4-96b8-77c37bff977b" providerId="ADAL" clId="{664D986C-1BE0-4216-96AF-5B5CA3B8AF1F}" dt="2023-06-21T14:23:44.398" v="134" actId="207"/>
            <ac:spMkLst>
              <pc:docMk/>
              <pc:sldMasterMk cId="83319172" sldId="2147483650"/>
              <pc:sldLayoutMk cId="3746357743" sldId="2147483672"/>
              <ac:spMk id="20" creationId="{E7B55AAB-DD10-4D65-BBD2-93DABAAB3068}"/>
            </ac:spMkLst>
          </pc:spChg>
          <pc:spChg chg="mod">
            <ac:chgData name="Bruna Costa Leite" userId="63be2cea-1826-41b4-96b8-77c37bff977b" providerId="ADAL" clId="{664D986C-1BE0-4216-96AF-5B5CA3B8AF1F}" dt="2023-06-20T21:20:04.496" v="47" actId="207"/>
            <ac:spMkLst>
              <pc:docMk/>
              <pc:sldMasterMk cId="83319172" sldId="2147483650"/>
              <pc:sldLayoutMk cId="3746357743" sldId="2147483672"/>
              <ac:spMk id="21" creationId="{0DF6C215-08DF-4469-AE6E-FF64CA5A89E6}"/>
            </ac:spMkLst>
          </pc:spChg>
          <pc:spChg chg="mod">
            <ac:chgData name="Bruna Costa Leite" userId="63be2cea-1826-41b4-96b8-77c37bff977b" providerId="ADAL" clId="{664D986C-1BE0-4216-96AF-5B5CA3B8AF1F}" dt="2023-06-21T14:23:49.342" v="135" actId="108"/>
            <ac:spMkLst>
              <pc:docMk/>
              <pc:sldMasterMk cId="83319172" sldId="2147483650"/>
              <pc:sldLayoutMk cId="3746357743" sldId="2147483672"/>
              <ac:spMk id="22" creationId="{DC18ED59-65D5-4C97-9BE9-EE9A0C1B9C59}"/>
            </ac:spMkLst>
          </pc:spChg>
          <pc:spChg chg="mod">
            <ac:chgData name="Bruna Costa Leite" userId="63be2cea-1826-41b4-96b8-77c37bff977b" providerId="ADAL" clId="{664D986C-1BE0-4216-96AF-5B5CA3B8AF1F}" dt="2023-06-20T21:20:08.233" v="48" actId="207"/>
            <ac:spMkLst>
              <pc:docMk/>
              <pc:sldMasterMk cId="83319172" sldId="2147483650"/>
              <pc:sldLayoutMk cId="3746357743" sldId="2147483672"/>
              <ac:spMk id="23" creationId="{F5EB1BCE-9FD9-4E46-98D2-DEB7F2A3DF47}"/>
            </ac:spMkLst>
          </pc:spChg>
          <pc:spChg chg="mod">
            <ac:chgData name="Bruna Costa Leite" userId="63be2cea-1826-41b4-96b8-77c37bff977b" providerId="ADAL" clId="{664D986C-1BE0-4216-96AF-5B5CA3B8AF1F}" dt="2023-06-21T14:23:51.936" v="136" actId="108"/>
            <ac:spMkLst>
              <pc:docMk/>
              <pc:sldMasterMk cId="83319172" sldId="2147483650"/>
              <pc:sldLayoutMk cId="3746357743" sldId="2147483672"/>
              <ac:spMk id="24" creationId="{06211B5E-A44A-4D09-A07D-BC670FCE27C5}"/>
            </ac:spMkLst>
          </pc:spChg>
          <pc:spChg chg="mod">
            <ac:chgData name="Bruna Costa Leite" userId="63be2cea-1826-41b4-96b8-77c37bff977b" providerId="ADAL" clId="{664D986C-1BE0-4216-96AF-5B5CA3B8AF1F}" dt="2023-06-20T21:20:10.661" v="49" actId="207"/>
            <ac:spMkLst>
              <pc:docMk/>
              <pc:sldMasterMk cId="83319172" sldId="2147483650"/>
              <pc:sldLayoutMk cId="3746357743" sldId="2147483672"/>
              <ac:spMk id="25" creationId="{BF063223-1883-4BA0-8397-FB6A9E5ABD31}"/>
            </ac:spMkLst>
          </pc:spChg>
          <pc:spChg chg="mod">
            <ac:chgData name="Bruna Costa Leite" userId="63be2cea-1826-41b4-96b8-77c37bff977b" providerId="ADAL" clId="{664D986C-1BE0-4216-96AF-5B5CA3B8AF1F}" dt="2023-06-21T14:23:54.262" v="137" actId="108"/>
            <ac:spMkLst>
              <pc:docMk/>
              <pc:sldMasterMk cId="83319172" sldId="2147483650"/>
              <pc:sldLayoutMk cId="3746357743" sldId="2147483672"/>
              <ac:spMk id="26" creationId="{3BC03030-D44C-4822-A194-E63E68F95802}"/>
            </ac:spMkLst>
          </pc:spChg>
        </pc:sldLayoutChg>
        <pc:sldLayoutChg chg="addSp delSp modSp mod ord">
          <pc:chgData name="Bruna Costa Leite" userId="63be2cea-1826-41b4-96b8-77c37bff977b" providerId="ADAL" clId="{664D986C-1BE0-4216-96AF-5B5CA3B8AF1F}" dt="2023-06-27T18:11:10.160" v="882"/>
          <pc:sldLayoutMkLst>
            <pc:docMk/>
            <pc:sldMasterMk cId="83319172" sldId="2147483650"/>
            <pc:sldLayoutMk cId="2362554241" sldId="2147483673"/>
          </pc:sldLayoutMkLst>
          <pc:spChg chg="add del mod">
            <ac:chgData name="Bruna Costa Leite" userId="63be2cea-1826-41b4-96b8-77c37bff977b" providerId="ADAL" clId="{664D986C-1BE0-4216-96AF-5B5CA3B8AF1F}" dt="2023-06-27T18:03:48.814" v="769" actId="478"/>
            <ac:spMkLst>
              <pc:docMk/>
              <pc:sldMasterMk cId="83319172" sldId="2147483650"/>
              <pc:sldLayoutMk cId="2362554241" sldId="2147483673"/>
              <ac:spMk id="2" creationId="{CECD0216-4B23-E526-3974-3EE1430ED341}"/>
            </ac:spMkLst>
          </pc:spChg>
          <pc:spChg chg="add mod">
            <ac:chgData name="Bruna Costa Leite" userId="63be2cea-1826-41b4-96b8-77c37bff977b" providerId="ADAL" clId="{664D986C-1BE0-4216-96AF-5B5CA3B8AF1F}" dt="2023-06-27T18:11:10.160" v="882"/>
            <ac:spMkLst>
              <pc:docMk/>
              <pc:sldMasterMk cId="83319172" sldId="2147483650"/>
              <pc:sldLayoutMk cId="2362554241" sldId="2147483673"/>
              <ac:spMk id="3" creationId="{F12205A0-138D-4C93-289B-422492AB4D67}"/>
            </ac:spMkLst>
          </pc:spChg>
          <pc:spChg chg="mod">
            <ac:chgData name="Bruna Costa Leite" userId="63be2cea-1826-41b4-96b8-77c37bff977b" providerId="ADAL" clId="{664D986C-1BE0-4216-96AF-5B5CA3B8AF1F}" dt="2023-06-21T16:26:43.494" v="387" actId="2711"/>
            <ac:spMkLst>
              <pc:docMk/>
              <pc:sldMasterMk cId="83319172" sldId="2147483650"/>
              <pc:sldLayoutMk cId="2362554241" sldId="2147483673"/>
              <ac:spMk id="12" creationId="{CD52C5EA-BDB4-48D8-9CC5-87CF4A2E0D0A}"/>
            </ac:spMkLst>
          </pc:spChg>
          <pc:spChg chg="mod">
            <ac:chgData name="Bruna Costa Leite" userId="63be2cea-1826-41b4-96b8-77c37bff977b" providerId="ADAL" clId="{664D986C-1BE0-4216-96AF-5B5CA3B8AF1F}" dt="2023-06-21T14:24:20.952" v="140" actId="207"/>
            <ac:spMkLst>
              <pc:docMk/>
              <pc:sldMasterMk cId="83319172" sldId="2147483650"/>
              <pc:sldLayoutMk cId="2362554241" sldId="2147483673"/>
              <ac:spMk id="14" creationId="{99FEAC3E-A7D4-41A2-88C3-CD5EC8246449}"/>
            </ac:spMkLst>
          </pc:spChg>
          <pc:spChg chg="mod">
            <ac:chgData name="Bruna Costa Leite" userId="63be2cea-1826-41b4-96b8-77c37bff977b" providerId="ADAL" clId="{664D986C-1BE0-4216-96AF-5B5CA3B8AF1F}" dt="2023-06-21T14:24:28.240" v="141" actId="108"/>
            <ac:spMkLst>
              <pc:docMk/>
              <pc:sldMasterMk cId="83319172" sldId="2147483650"/>
              <pc:sldLayoutMk cId="2362554241" sldId="2147483673"/>
              <ac:spMk id="15" creationId="{15CE022B-ED8C-48BB-A9AF-6D76470C89BB}"/>
            </ac:spMkLst>
          </pc:spChg>
          <pc:spChg chg="mod">
            <ac:chgData name="Bruna Costa Leite" userId="63be2cea-1826-41b4-96b8-77c37bff977b" providerId="ADAL" clId="{664D986C-1BE0-4216-96AF-5B5CA3B8AF1F}" dt="2023-06-21T14:24:31.058" v="142" actId="108"/>
            <ac:spMkLst>
              <pc:docMk/>
              <pc:sldMasterMk cId="83319172" sldId="2147483650"/>
              <pc:sldLayoutMk cId="2362554241" sldId="2147483673"/>
              <ac:spMk id="16" creationId="{A64F5BE9-B6D5-41E8-8E68-87BF89A5E509}"/>
            </ac:spMkLst>
          </pc:spChg>
          <pc:spChg chg="mod">
            <ac:chgData name="Bruna Costa Leite" userId="63be2cea-1826-41b4-96b8-77c37bff977b" providerId="ADAL" clId="{664D986C-1BE0-4216-96AF-5B5CA3B8AF1F}" dt="2023-06-21T14:24:33.199" v="143" actId="108"/>
            <ac:spMkLst>
              <pc:docMk/>
              <pc:sldMasterMk cId="83319172" sldId="2147483650"/>
              <pc:sldLayoutMk cId="2362554241" sldId="2147483673"/>
              <ac:spMk id="27" creationId="{992CA6D0-6FAA-495A-A1FD-3BA48939DC0E}"/>
            </ac:spMkLst>
          </pc:spChg>
          <pc:spChg chg="mod">
            <ac:chgData name="Bruna Costa Leite" userId="63be2cea-1826-41b4-96b8-77c37bff977b" providerId="ADAL" clId="{664D986C-1BE0-4216-96AF-5B5CA3B8AF1F}" dt="2023-06-21T14:24:35.493" v="144" actId="108"/>
            <ac:spMkLst>
              <pc:docMk/>
              <pc:sldMasterMk cId="83319172" sldId="2147483650"/>
              <pc:sldLayoutMk cId="2362554241" sldId="2147483673"/>
              <ac:spMk id="28" creationId="{64A5E699-9A38-45E1-A055-817116BE0B7B}"/>
            </ac:spMkLst>
          </pc:spChg>
          <pc:spChg chg="mod">
            <ac:chgData name="Bruna Costa Leite" userId="63be2cea-1826-41b4-96b8-77c37bff977b" providerId="ADAL" clId="{664D986C-1BE0-4216-96AF-5B5CA3B8AF1F}" dt="2023-06-21T14:24:20.952" v="140" actId="207"/>
            <ac:spMkLst>
              <pc:docMk/>
              <pc:sldMasterMk cId="83319172" sldId="2147483650"/>
              <pc:sldLayoutMk cId="2362554241" sldId="2147483673"/>
              <ac:spMk id="29" creationId="{B8021FE5-DC82-4D57-A7A2-6118CBE12AF5}"/>
            </ac:spMkLst>
          </pc:spChg>
          <pc:spChg chg="mod">
            <ac:chgData name="Bruna Costa Leite" userId="63be2cea-1826-41b4-96b8-77c37bff977b" providerId="ADAL" clId="{664D986C-1BE0-4216-96AF-5B5CA3B8AF1F}" dt="2023-06-21T14:24:20.952" v="140" actId="207"/>
            <ac:spMkLst>
              <pc:docMk/>
              <pc:sldMasterMk cId="83319172" sldId="2147483650"/>
              <pc:sldLayoutMk cId="2362554241" sldId="2147483673"/>
              <ac:spMk id="30" creationId="{8514948C-C28A-4F2C-B741-69C527D6CD56}"/>
            </ac:spMkLst>
          </pc:spChg>
          <pc:spChg chg="mod">
            <ac:chgData name="Bruna Costa Leite" userId="63be2cea-1826-41b4-96b8-77c37bff977b" providerId="ADAL" clId="{664D986C-1BE0-4216-96AF-5B5CA3B8AF1F}" dt="2023-06-21T14:24:20.952" v="140" actId="207"/>
            <ac:spMkLst>
              <pc:docMk/>
              <pc:sldMasterMk cId="83319172" sldId="2147483650"/>
              <pc:sldLayoutMk cId="2362554241" sldId="2147483673"/>
              <ac:spMk id="31" creationId="{6A450E6B-6F38-427E-85AC-E67F36D14B1C}"/>
            </ac:spMkLst>
          </pc:spChg>
          <pc:spChg chg="mod">
            <ac:chgData name="Bruna Costa Leite" userId="63be2cea-1826-41b4-96b8-77c37bff977b" providerId="ADAL" clId="{664D986C-1BE0-4216-96AF-5B5CA3B8AF1F}" dt="2023-06-21T14:24:20.952" v="140" actId="207"/>
            <ac:spMkLst>
              <pc:docMk/>
              <pc:sldMasterMk cId="83319172" sldId="2147483650"/>
              <pc:sldLayoutMk cId="2362554241" sldId="2147483673"/>
              <ac:spMk id="32" creationId="{C167166C-5FDD-45E0-BCCB-33DD4E6206C7}"/>
            </ac:spMkLst>
          </pc:spChg>
          <pc:spChg chg="mod">
            <ac:chgData name="Bruna Costa Leite" userId="63be2cea-1826-41b4-96b8-77c37bff977b" providerId="ADAL" clId="{664D986C-1BE0-4216-96AF-5B5CA3B8AF1F}" dt="2023-06-21T14:24:20.952" v="140" actId="207"/>
            <ac:spMkLst>
              <pc:docMk/>
              <pc:sldMasterMk cId="83319172" sldId="2147483650"/>
              <pc:sldLayoutMk cId="2362554241" sldId="2147483673"/>
              <ac:spMk id="33" creationId="{2FA33660-A0B4-49EE-9783-AC2634F21F43}"/>
            </ac:spMkLst>
          </pc:spChg>
          <pc:spChg chg="mod">
            <ac:chgData name="Bruna Costa Leite" userId="63be2cea-1826-41b4-96b8-77c37bff977b" providerId="ADAL" clId="{664D986C-1BE0-4216-96AF-5B5CA3B8AF1F}" dt="2023-06-21T14:24:20.952" v="140" actId="207"/>
            <ac:spMkLst>
              <pc:docMk/>
              <pc:sldMasterMk cId="83319172" sldId="2147483650"/>
              <pc:sldLayoutMk cId="2362554241" sldId="2147483673"/>
              <ac:spMk id="34" creationId="{0F8BEB29-133E-4B87-912C-CD4244F2BD7E}"/>
            </ac:spMkLst>
          </pc:spChg>
          <pc:spChg chg="mod">
            <ac:chgData name="Bruna Costa Leite" userId="63be2cea-1826-41b4-96b8-77c37bff977b" providerId="ADAL" clId="{664D986C-1BE0-4216-96AF-5B5CA3B8AF1F}" dt="2023-06-21T14:24:20.952" v="140" actId="207"/>
            <ac:spMkLst>
              <pc:docMk/>
              <pc:sldMasterMk cId="83319172" sldId="2147483650"/>
              <pc:sldLayoutMk cId="2362554241" sldId="2147483673"/>
              <ac:spMk id="35" creationId="{2D41EEB6-DD81-498D-806C-F912E59C4938}"/>
            </ac:spMkLst>
          </pc:spChg>
          <pc:spChg chg="mod">
            <ac:chgData name="Bruna Costa Leite" userId="63be2cea-1826-41b4-96b8-77c37bff977b" providerId="ADAL" clId="{664D986C-1BE0-4216-96AF-5B5CA3B8AF1F}" dt="2023-06-21T14:24:20.952" v="140" actId="207"/>
            <ac:spMkLst>
              <pc:docMk/>
              <pc:sldMasterMk cId="83319172" sldId="2147483650"/>
              <pc:sldLayoutMk cId="2362554241" sldId="2147483673"/>
              <ac:spMk id="36" creationId="{092C040B-669B-4695-87B8-8F34194D224A}"/>
            </ac:spMkLst>
          </pc:spChg>
          <pc:spChg chg="mod">
            <ac:chgData name="Bruna Costa Leite" userId="63be2cea-1826-41b4-96b8-77c37bff977b" providerId="ADAL" clId="{664D986C-1BE0-4216-96AF-5B5CA3B8AF1F}" dt="2023-06-21T14:24:20.952" v="140" actId="207"/>
            <ac:spMkLst>
              <pc:docMk/>
              <pc:sldMasterMk cId="83319172" sldId="2147483650"/>
              <pc:sldLayoutMk cId="2362554241" sldId="2147483673"/>
              <ac:spMk id="37" creationId="{C1D1F753-257D-4DA5-94F2-E64D85C738DE}"/>
            </ac:spMkLst>
          </pc:spChg>
          <pc:spChg chg="mod">
            <ac:chgData name="Bruna Costa Leite" userId="63be2cea-1826-41b4-96b8-77c37bff977b" providerId="ADAL" clId="{664D986C-1BE0-4216-96AF-5B5CA3B8AF1F}" dt="2023-06-21T14:24:20.952" v="140" actId="207"/>
            <ac:spMkLst>
              <pc:docMk/>
              <pc:sldMasterMk cId="83319172" sldId="2147483650"/>
              <pc:sldLayoutMk cId="2362554241" sldId="2147483673"/>
              <ac:spMk id="38" creationId="{8FC8B657-FCD7-4234-8913-F42B7B91E38F}"/>
            </ac:spMkLst>
          </pc:spChg>
          <pc:spChg chg="mod">
            <ac:chgData name="Bruna Costa Leite" userId="63be2cea-1826-41b4-96b8-77c37bff977b" providerId="ADAL" clId="{664D986C-1BE0-4216-96AF-5B5CA3B8AF1F}" dt="2023-06-21T14:24:20.952" v="140" actId="207"/>
            <ac:spMkLst>
              <pc:docMk/>
              <pc:sldMasterMk cId="83319172" sldId="2147483650"/>
              <pc:sldLayoutMk cId="2362554241" sldId="2147483673"/>
              <ac:spMk id="39" creationId="{84D62824-44DC-4815-937C-E6A2D88ADA3C}"/>
            </ac:spMkLst>
          </pc:spChg>
          <pc:spChg chg="mod">
            <ac:chgData name="Bruna Costa Leite" userId="63be2cea-1826-41b4-96b8-77c37bff977b" providerId="ADAL" clId="{664D986C-1BE0-4216-96AF-5B5CA3B8AF1F}" dt="2023-06-21T14:24:20.952" v="140" actId="207"/>
            <ac:spMkLst>
              <pc:docMk/>
              <pc:sldMasterMk cId="83319172" sldId="2147483650"/>
              <pc:sldLayoutMk cId="2362554241" sldId="2147483673"/>
              <ac:spMk id="40" creationId="{60D40CB4-4305-4A4A-9136-7E76278EC1D6}"/>
            </ac:spMkLst>
          </pc:spChg>
          <pc:spChg chg="mod">
            <ac:chgData name="Bruna Costa Leite" userId="63be2cea-1826-41b4-96b8-77c37bff977b" providerId="ADAL" clId="{664D986C-1BE0-4216-96AF-5B5CA3B8AF1F}" dt="2023-06-21T14:24:20.952" v="140" actId="207"/>
            <ac:spMkLst>
              <pc:docMk/>
              <pc:sldMasterMk cId="83319172" sldId="2147483650"/>
              <pc:sldLayoutMk cId="2362554241" sldId="2147483673"/>
              <ac:spMk id="41" creationId="{4F9369CE-31EB-46A5-B1F1-E9ACAA7F784F}"/>
            </ac:spMkLst>
          </pc:spChg>
          <pc:spChg chg="mod">
            <ac:chgData name="Bruna Costa Leite" userId="63be2cea-1826-41b4-96b8-77c37bff977b" providerId="ADAL" clId="{664D986C-1BE0-4216-96AF-5B5CA3B8AF1F}" dt="2023-06-21T14:24:20.952" v="140" actId="207"/>
            <ac:spMkLst>
              <pc:docMk/>
              <pc:sldMasterMk cId="83319172" sldId="2147483650"/>
              <pc:sldLayoutMk cId="2362554241" sldId="2147483673"/>
              <ac:spMk id="42" creationId="{0571474D-23FC-4565-BFAF-5179CCA51BE4}"/>
            </ac:spMkLst>
          </pc:spChg>
          <pc:spChg chg="mod">
            <ac:chgData name="Bruna Costa Leite" userId="63be2cea-1826-41b4-96b8-77c37bff977b" providerId="ADAL" clId="{664D986C-1BE0-4216-96AF-5B5CA3B8AF1F}" dt="2023-06-21T14:24:20.952" v="140" actId="207"/>
            <ac:spMkLst>
              <pc:docMk/>
              <pc:sldMasterMk cId="83319172" sldId="2147483650"/>
              <pc:sldLayoutMk cId="2362554241" sldId="2147483673"/>
              <ac:spMk id="43" creationId="{64EA8057-32A5-4D2F-8740-1645C1E9F1D9}"/>
            </ac:spMkLst>
          </pc:spChg>
          <pc:spChg chg="mod">
            <ac:chgData name="Bruna Costa Leite" userId="63be2cea-1826-41b4-96b8-77c37bff977b" providerId="ADAL" clId="{664D986C-1BE0-4216-96AF-5B5CA3B8AF1F}" dt="2023-06-21T14:24:20.952" v="140" actId="207"/>
            <ac:spMkLst>
              <pc:docMk/>
              <pc:sldMasterMk cId="83319172" sldId="2147483650"/>
              <pc:sldLayoutMk cId="2362554241" sldId="2147483673"/>
              <ac:spMk id="44" creationId="{EF38A363-6F20-4F8F-AF5C-9BD211F46577}"/>
            </ac:spMkLst>
          </pc:spChg>
          <pc:spChg chg="mod">
            <ac:chgData name="Bruna Costa Leite" userId="63be2cea-1826-41b4-96b8-77c37bff977b" providerId="ADAL" clId="{664D986C-1BE0-4216-96AF-5B5CA3B8AF1F}" dt="2023-06-21T14:24:20.952" v="140" actId="207"/>
            <ac:spMkLst>
              <pc:docMk/>
              <pc:sldMasterMk cId="83319172" sldId="2147483650"/>
              <pc:sldLayoutMk cId="2362554241" sldId="2147483673"/>
              <ac:spMk id="45" creationId="{D66E3804-0C87-4C3A-9EA7-B0758DA8752D}"/>
            </ac:spMkLst>
          </pc:spChg>
          <pc:spChg chg="mod">
            <ac:chgData name="Bruna Costa Leite" userId="63be2cea-1826-41b4-96b8-77c37bff977b" providerId="ADAL" clId="{664D986C-1BE0-4216-96AF-5B5CA3B8AF1F}" dt="2023-06-21T14:24:20.952" v="140" actId="207"/>
            <ac:spMkLst>
              <pc:docMk/>
              <pc:sldMasterMk cId="83319172" sldId="2147483650"/>
              <pc:sldLayoutMk cId="2362554241" sldId="2147483673"/>
              <ac:spMk id="46" creationId="{74FEAFE9-6ABF-455C-975D-4ADB8089EFF7}"/>
            </ac:spMkLst>
          </pc:spChg>
          <pc:spChg chg="mod">
            <ac:chgData name="Bruna Costa Leite" userId="63be2cea-1826-41b4-96b8-77c37bff977b" providerId="ADAL" clId="{664D986C-1BE0-4216-96AF-5B5CA3B8AF1F}" dt="2023-06-21T14:24:20.952" v="140" actId="207"/>
            <ac:spMkLst>
              <pc:docMk/>
              <pc:sldMasterMk cId="83319172" sldId="2147483650"/>
              <pc:sldLayoutMk cId="2362554241" sldId="2147483673"/>
              <ac:spMk id="47" creationId="{056AF92E-3091-42F5-95A7-33F81E86AE4F}"/>
            </ac:spMkLst>
          </pc:spChg>
          <pc:spChg chg="mod">
            <ac:chgData name="Bruna Costa Leite" userId="63be2cea-1826-41b4-96b8-77c37bff977b" providerId="ADAL" clId="{664D986C-1BE0-4216-96AF-5B5CA3B8AF1F}" dt="2023-06-21T14:24:20.952" v="140" actId="207"/>
            <ac:spMkLst>
              <pc:docMk/>
              <pc:sldMasterMk cId="83319172" sldId="2147483650"/>
              <pc:sldLayoutMk cId="2362554241" sldId="2147483673"/>
              <ac:spMk id="48" creationId="{62B816D8-5456-490B-BDAB-6B5194684AD5}"/>
            </ac:spMkLst>
          </pc:spChg>
          <pc:spChg chg="mod">
            <ac:chgData name="Bruna Costa Leite" userId="63be2cea-1826-41b4-96b8-77c37bff977b" providerId="ADAL" clId="{664D986C-1BE0-4216-96AF-5B5CA3B8AF1F}" dt="2023-06-21T14:24:20.952" v="140" actId="207"/>
            <ac:spMkLst>
              <pc:docMk/>
              <pc:sldMasterMk cId="83319172" sldId="2147483650"/>
              <pc:sldLayoutMk cId="2362554241" sldId="2147483673"/>
              <ac:spMk id="49" creationId="{E1D33B06-272C-41E4-ADAA-47344E0473AC}"/>
            </ac:spMkLst>
          </pc:spChg>
          <pc:spChg chg="mod">
            <ac:chgData name="Bruna Costa Leite" userId="63be2cea-1826-41b4-96b8-77c37bff977b" providerId="ADAL" clId="{664D986C-1BE0-4216-96AF-5B5CA3B8AF1F}" dt="2023-06-21T14:24:20.952" v="140" actId="207"/>
            <ac:spMkLst>
              <pc:docMk/>
              <pc:sldMasterMk cId="83319172" sldId="2147483650"/>
              <pc:sldLayoutMk cId="2362554241" sldId="2147483673"/>
              <ac:spMk id="50" creationId="{F12CF373-47D7-4390-B345-9DFFE9C77419}"/>
            </ac:spMkLst>
          </pc:spChg>
          <pc:spChg chg="mod">
            <ac:chgData name="Bruna Costa Leite" userId="63be2cea-1826-41b4-96b8-77c37bff977b" providerId="ADAL" clId="{664D986C-1BE0-4216-96AF-5B5CA3B8AF1F}" dt="2023-06-21T14:24:20.952" v="140" actId="207"/>
            <ac:spMkLst>
              <pc:docMk/>
              <pc:sldMasterMk cId="83319172" sldId="2147483650"/>
              <pc:sldLayoutMk cId="2362554241" sldId="2147483673"/>
              <ac:spMk id="51" creationId="{DB1494C7-A818-4579-92A3-19226E2F6FC3}"/>
            </ac:spMkLst>
          </pc:spChg>
          <pc:spChg chg="mod">
            <ac:chgData name="Bruna Costa Leite" userId="63be2cea-1826-41b4-96b8-77c37bff977b" providerId="ADAL" clId="{664D986C-1BE0-4216-96AF-5B5CA3B8AF1F}" dt="2023-06-21T14:24:14.715" v="139" actId="207"/>
            <ac:spMkLst>
              <pc:docMk/>
              <pc:sldMasterMk cId="83319172" sldId="2147483650"/>
              <pc:sldLayoutMk cId="2362554241" sldId="2147483673"/>
              <ac:spMk id="52" creationId="{D67287F2-222A-4CE2-B890-D4B2E877DBFC}"/>
            </ac:spMkLst>
          </pc:spChg>
        </pc:sldLayoutChg>
        <pc:sldLayoutChg chg="addSp delSp modSp mod ord">
          <pc:chgData name="Bruna Costa Leite" userId="63be2cea-1826-41b4-96b8-77c37bff977b" providerId="ADAL" clId="{664D986C-1BE0-4216-96AF-5B5CA3B8AF1F}" dt="2023-06-27T18:11:11.610" v="883"/>
          <pc:sldLayoutMkLst>
            <pc:docMk/>
            <pc:sldMasterMk cId="83319172" sldId="2147483650"/>
            <pc:sldLayoutMk cId="4034230264" sldId="2147483674"/>
          </pc:sldLayoutMkLst>
          <pc:spChg chg="add del mod">
            <ac:chgData name="Bruna Costa Leite" userId="63be2cea-1826-41b4-96b8-77c37bff977b" providerId="ADAL" clId="{664D986C-1BE0-4216-96AF-5B5CA3B8AF1F}" dt="2023-06-27T18:03:51.049" v="770" actId="478"/>
            <ac:spMkLst>
              <pc:docMk/>
              <pc:sldMasterMk cId="83319172" sldId="2147483650"/>
              <pc:sldLayoutMk cId="4034230264" sldId="2147483674"/>
              <ac:spMk id="2" creationId="{4F679B9D-0FB0-C93E-75DB-E6AD3E2B0985}"/>
            </ac:spMkLst>
          </pc:spChg>
          <pc:spChg chg="add mod">
            <ac:chgData name="Bruna Costa Leite" userId="63be2cea-1826-41b4-96b8-77c37bff977b" providerId="ADAL" clId="{664D986C-1BE0-4216-96AF-5B5CA3B8AF1F}" dt="2023-06-27T18:11:11.610" v="883"/>
            <ac:spMkLst>
              <pc:docMk/>
              <pc:sldMasterMk cId="83319172" sldId="2147483650"/>
              <pc:sldLayoutMk cId="4034230264" sldId="2147483674"/>
              <ac:spMk id="3" creationId="{346F97E6-92BF-E613-1F18-D8C744CC287A}"/>
            </ac:spMkLst>
          </pc:spChg>
          <pc:spChg chg="mod">
            <ac:chgData name="Bruna Costa Leite" userId="63be2cea-1826-41b4-96b8-77c37bff977b" providerId="ADAL" clId="{664D986C-1BE0-4216-96AF-5B5CA3B8AF1F}" dt="2023-06-21T16:26:50.033" v="389" actId="2711"/>
            <ac:spMkLst>
              <pc:docMk/>
              <pc:sldMasterMk cId="83319172" sldId="2147483650"/>
              <pc:sldLayoutMk cId="4034230264" sldId="2147483674"/>
              <ac:spMk id="53" creationId="{9071BC58-3AA8-4DE6-9948-579D6BCBC5EA}"/>
            </ac:spMkLst>
          </pc:spChg>
          <pc:spChg chg="mod">
            <ac:chgData name="Bruna Costa Leite" userId="63be2cea-1826-41b4-96b8-77c37bff977b" providerId="ADAL" clId="{664D986C-1BE0-4216-96AF-5B5CA3B8AF1F}" dt="2023-06-20T21:20:15.989" v="50" actId="207"/>
            <ac:spMkLst>
              <pc:docMk/>
              <pc:sldMasterMk cId="83319172" sldId="2147483650"/>
              <pc:sldLayoutMk cId="4034230264" sldId="2147483674"/>
              <ac:spMk id="54" creationId="{FFD8A70B-5964-4A17-BCD9-D187DD1307A4}"/>
            </ac:spMkLst>
          </pc:spChg>
          <pc:spChg chg="mod">
            <ac:chgData name="Bruna Costa Leite" userId="63be2cea-1826-41b4-96b8-77c37bff977b" providerId="ADAL" clId="{664D986C-1BE0-4216-96AF-5B5CA3B8AF1F}" dt="2023-06-20T21:20:22.850" v="51" actId="207"/>
            <ac:spMkLst>
              <pc:docMk/>
              <pc:sldMasterMk cId="83319172" sldId="2147483650"/>
              <pc:sldLayoutMk cId="4034230264" sldId="2147483674"/>
              <ac:spMk id="56" creationId="{D521DD1D-A88E-4875-A631-43B0574359E0}"/>
            </ac:spMkLst>
          </pc:spChg>
          <pc:spChg chg="mod">
            <ac:chgData name="Bruna Costa Leite" userId="63be2cea-1826-41b4-96b8-77c37bff977b" providerId="ADAL" clId="{664D986C-1BE0-4216-96AF-5B5CA3B8AF1F}" dt="2023-06-21T14:25:07.133" v="149" actId="207"/>
            <ac:spMkLst>
              <pc:docMk/>
              <pc:sldMasterMk cId="83319172" sldId="2147483650"/>
              <pc:sldLayoutMk cId="4034230264" sldId="2147483674"/>
              <ac:spMk id="57" creationId="{552C0434-7A9C-4BF8-A74B-01C1CBFED542}"/>
            </ac:spMkLst>
          </pc:spChg>
          <pc:spChg chg="mod">
            <ac:chgData name="Bruna Costa Leite" userId="63be2cea-1826-41b4-96b8-77c37bff977b" providerId="ADAL" clId="{664D986C-1BE0-4216-96AF-5B5CA3B8AF1F}" dt="2023-06-20T21:20:22.850" v="51" actId="207"/>
            <ac:spMkLst>
              <pc:docMk/>
              <pc:sldMasterMk cId="83319172" sldId="2147483650"/>
              <pc:sldLayoutMk cId="4034230264" sldId="2147483674"/>
              <ac:spMk id="58" creationId="{63484B9E-5CD9-4EC6-AC5D-39B6E6728A7E}"/>
            </ac:spMkLst>
          </pc:spChg>
          <pc:spChg chg="mod">
            <ac:chgData name="Bruna Costa Leite" userId="63be2cea-1826-41b4-96b8-77c37bff977b" providerId="ADAL" clId="{664D986C-1BE0-4216-96AF-5B5CA3B8AF1F}" dt="2023-06-20T21:20:22.850" v="51" actId="207"/>
            <ac:spMkLst>
              <pc:docMk/>
              <pc:sldMasterMk cId="83319172" sldId="2147483650"/>
              <pc:sldLayoutMk cId="4034230264" sldId="2147483674"/>
              <ac:spMk id="59" creationId="{374BAEFB-E4E3-46A6-9BEF-DFCCB248FA43}"/>
            </ac:spMkLst>
          </pc:spChg>
          <pc:spChg chg="mod">
            <ac:chgData name="Bruna Costa Leite" userId="63be2cea-1826-41b4-96b8-77c37bff977b" providerId="ADAL" clId="{664D986C-1BE0-4216-96AF-5B5CA3B8AF1F}" dt="2023-06-21T14:25:09.639" v="150" actId="108"/>
            <ac:spMkLst>
              <pc:docMk/>
              <pc:sldMasterMk cId="83319172" sldId="2147483650"/>
              <pc:sldLayoutMk cId="4034230264" sldId="2147483674"/>
              <ac:spMk id="60" creationId="{A6CC6704-47F0-461D-83FF-7160006FB410}"/>
            </ac:spMkLst>
          </pc:spChg>
          <pc:spChg chg="mod">
            <ac:chgData name="Bruna Costa Leite" userId="63be2cea-1826-41b4-96b8-77c37bff977b" providerId="ADAL" clId="{664D986C-1BE0-4216-96AF-5B5CA3B8AF1F}" dt="2023-06-20T21:20:22.850" v="51" actId="207"/>
            <ac:spMkLst>
              <pc:docMk/>
              <pc:sldMasterMk cId="83319172" sldId="2147483650"/>
              <pc:sldLayoutMk cId="4034230264" sldId="2147483674"/>
              <ac:spMk id="61" creationId="{3DD82D8B-2124-44BC-B927-608EE747E840}"/>
            </ac:spMkLst>
          </pc:spChg>
          <pc:spChg chg="mod">
            <ac:chgData name="Bruna Costa Leite" userId="63be2cea-1826-41b4-96b8-77c37bff977b" providerId="ADAL" clId="{664D986C-1BE0-4216-96AF-5B5CA3B8AF1F}" dt="2023-06-20T21:20:22.850" v="51" actId="207"/>
            <ac:spMkLst>
              <pc:docMk/>
              <pc:sldMasterMk cId="83319172" sldId="2147483650"/>
              <pc:sldLayoutMk cId="4034230264" sldId="2147483674"/>
              <ac:spMk id="62" creationId="{F32F493E-3867-42E0-8AF0-6771BDECDBA9}"/>
            </ac:spMkLst>
          </pc:spChg>
          <pc:spChg chg="mod">
            <ac:chgData name="Bruna Costa Leite" userId="63be2cea-1826-41b4-96b8-77c37bff977b" providerId="ADAL" clId="{664D986C-1BE0-4216-96AF-5B5CA3B8AF1F}" dt="2023-06-21T14:25:12.093" v="151" actId="108"/>
            <ac:spMkLst>
              <pc:docMk/>
              <pc:sldMasterMk cId="83319172" sldId="2147483650"/>
              <pc:sldLayoutMk cId="4034230264" sldId="2147483674"/>
              <ac:spMk id="63" creationId="{7C00FBC4-E7F5-466B-B8E0-B33138290AD5}"/>
            </ac:spMkLst>
          </pc:spChg>
          <pc:spChg chg="mod">
            <ac:chgData name="Bruna Costa Leite" userId="63be2cea-1826-41b4-96b8-77c37bff977b" providerId="ADAL" clId="{664D986C-1BE0-4216-96AF-5B5CA3B8AF1F}" dt="2023-06-20T21:20:22.850" v="51" actId="207"/>
            <ac:spMkLst>
              <pc:docMk/>
              <pc:sldMasterMk cId="83319172" sldId="2147483650"/>
              <pc:sldLayoutMk cId="4034230264" sldId="2147483674"/>
              <ac:spMk id="64" creationId="{BD8CDEF1-FDB6-404A-8D3B-DE974CB85F99}"/>
            </ac:spMkLst>
          </pc:spChg>
          <pc:spChg chg="mod">
            <ac:chgData name="Bruna Costa Leite" userId="63be2cea-1826-41b4-96b8-77c37bff977b" providerId="ADAL" clId="{664D986C-1BE0-4216-96AF-5B5CA3B8AF1F}" dt="2023-06-20T21:20:22.850" v="51" actId="207"/>
            <ac:spMkLst>
              <pc:docMk/>
              <pc:sldMasterMk cId="83319172" sldId="2147483650"/>
              <pc:sldLayoutMk cId="4034230264" sldId="2147483674"/>
              <ac:spMk id="65" creationId="{C8693924-2DD7-4E07-B1B0-0FC3E1514F64}"/>
            </ac:spMkLst>
          </pc:spChg>
          <pc:spChg chg="mod">
            <ac:chgData name="Bruna Costa Leite" userId="63be2cea-1826-41b4-96b8-77c37bff977b" providerId="ADAL" clId="{664D986C-1BE0-4216-96AF-5B5CA3B8AF1F}" dt="2023-06-21T14:25:14.278" v="152" actId="108"/>
            <ac:spMkLst>
              <pc:docMk/>
              <pc:sldMasterMk cId="83319172" sldId="2147483650"/>
              <pc:sldLayoutMk cId="4034230264" sldId="2147483674"/>
              <ac:spMk id="66" creationId="{92D5415B-42E0-4EE6-A22B-2503015B26EE}"/>
            </ac:spMkLst>
          </pc:spChg>
          <pc:spChg chg="mod">
            <ac:chgData name="Bruna Costa Leite" userId="63be2cea-1826-41b4-96b8-77c37bff977b" providerId="ADAL" clId="{664D986C-1BE0-4216-96AF-5B5CA3B8AF1F}" dt="2023-06-20T21:20:22.850" v="51" actId="207"/>
            <ac:spMkLst>
              <pc:docMk/>
              <pc:sldMasterMk cId="83319172" sldId="2147483650"/>
              <pc:sldLayoutMk cId="4034230264" sldId="2147483674"/>
              <ac:spMk id="67" creationId="{F5BBD3E1-6A8D-4B6A-A961-E7D90C97847E}"/>
            </ac:spMkLst>
          </pc:spChg>
          <pc:graphicFrameChg chg="modGraphic">
            <ac:chgData name="Bruna Costa Leite" userId="63be2cea-1826-41b4-96b8-77c37bff977b" providerId="ADAL" clId="{664D986C-1BE0-4216-96AF-5B5CA3B8AF1F}" dt="2023-06-21T14:24:43.057" v="145" actId="13926"/>
            <ac:graphicFrameMkLst>
              <pc:docMk/>
              <pc:sldMasterMk cId="83319172" sldId="2147483650"/>
              <pc:sldLayoutMk cId="4034230264" sldId="2147483674"/>
              <ac:graphicFrameMk id="55" creationId="{0EAD13C6-159A-4D95-85F3-A5F5BD1B9A19}"/>
            </ac:graphicFrameMkLst>
          </pc:graphicFrameChg>
        </pc:sldLayoutChg>
        <pc:sldLayoutChg chg="addSp delSp modSp mod ord">
          <pc:chgData name="Bruna Costa Leite" userId="63be2cea-1826-41b4-96b8-77c37bff977b" providerId="ADAL" clId="{664D986C-1BE0-4216-96AF-5B5CA3B8AF1F}" dt="2023-06-27T18:11:12.947" v="884"/>
          <pc:sldLayoutMkLst>
            <pc:docMk/>
            <pc:sldMasterMk cId="83319172" sldId="2147483650"/>
            <pc:sldLayoutMk cId="724412884" sldId="2147483675"/>
          </pc:sldLayoutMkLst>
          <pc:spChg chg="add del mod">
            <ac:chgData name="Bruna Costa Leite" userId="63be2cea-1826-41b4-96b8-77c37bff977b" providerId="ADAL" clId="{664D986C-1BE0-4216-96AF-5B5CA3B8AF1F}" dt="2023-06-27T18:03:53.130" v="771" actId="478"/>
            <ac:spMkLst>
              <pc:docMk/>
              <pc:sldMasterMk cId="83319172" sldId="2147483650"/>
              <pc:sldLayoutMk cId="724412884" sldId="2147483675"/>
              <ac:spMk id="2" creationId="{9F5A072C-E9EC-CC6D-3E6B-FEA319E30A9D}"/>
            </ac:spMkLst>
          </pc:spChg>
          <pc:spChg chg="mod">
            <ac:chgData name="Bruna Costa Leite" userId="63be2cea-1826-41b4-96b8-77c37bff977b" providerId="ADAL" clId="{664D986C-1BE0-4216-96AF-5B5CA3B8AF1F}" dt="2023-06-20T21:19:40.599" v="41" actId="20578"/>
            <ac:spMkLst>
              <pc:docMk/>
              <pc:sldMasterMk cId="83319172" sldId="2147483650"/>
              <pc:sldLayoutMk cId="724412884" sldId="2147483675"/>
              <ac:spMk id="3" creationId="{AE8D496B-E294-4952-BBA3-0DCA38223681}"/>
            </ac:spMkLst>
          </pc:spChg>
          <pc:spChg chg="add mod">
            <ac:chgData name="Bruna Costa Leite" userId="63be2cea-1826-41b4-96b8-77c37bff977b" providerId="ADAL" clId="{664D986C-1BE0-4216-96AF-5B5CA3B8AF1F}" dt="2023-06-27T18:11:12.947" v="884"/>
            <ac:spMkLst>
              <pc:docMk/>
              <pc:sldMasterMk cId="83319172" sldId="2147483650"/>
              <pc:sldLayoutMk cId="724412884" sldId="2147483675"/>
              <ac:spMk id="4" creationId="{6EBCA2EF-0120-D3F8-8EE7-BE7A7EC60D9E}"/>
            </ac:spMkLst>
          </pc:spChg>
          <pc:spChg chg="mod">
            <ac:chgData name="Bruna Costa Leite" userId="63be2cea-1826-41b4-96b8-77c37bff977b" providerId="ADAL" clId="{664D986C-1BE0-4216-96AF-5B5CA3B8AF1F}" dt="2023-06-20T21:20:30.606" v="53" actId="207"/>
            <ac:spMkLst>
              <pc:docMk/>
              <pc:sldMasterMk cId="83319172" sldId="2147483650"/>
              <pc:sldLayoutMk cId="724412884" sldId="2147483675"/>
              <ac:spMk id="17" creationId="{53B9AC29-F0F3-48B9-8BAF-98A195B6616A}"/>
            </ac:spMkLst>
          </pc:spChg>
          <pc:spChg chg="mod">
            <ac:chgData name="Bruna Costa Leite" userId="63be2cea-1826-41b4-96b8-77c37bff977b" providerId="ADAL" clId="{664D986C-1BE0-4216-96AF-5B5CA3B8AF1F}" dt="2023-06-21T16:26:58.174" v="391" actId="2711"/>
            <ac:spMkLst>
              <pc:docMk/>
              <pc:sldMasterMk cId="83319172" sldId="2147483650"/>
              <pc:sldLayoutMk cId="724412884" sldId="2147483675"/>
              <ac:spMk id="18" creationId="{CD6088AA-7759-48B9-853A-F27FF6EF42D3}"/>
            </ac:spMkLst>
          </pc:spChg>
        </pc:sldLayoutChg>
        <pc:sldLayoutChg chg="modSp del mod ord">
          <pc:chgData name="Bruna Costa Leite" userId="63be2cea-1826-41b4-96b8-77c37bff977b" providerId="ADAL" clId="{664D986C-1BE0-4216-96AF-5B5CA3B8AF1F}" dt="2023-06-21T14:24:53.853" v="146" actId="2696"/>
          <pc:sldLayoutMkLst>
            <pc:docMk/>
            <pc:sldMasterMk cId="83319172" sldId="2147483650"/>
            <pc:sldLayoutMk cId="1490618796" sldId="2147483676"/>
          </pc:sldLayoutMkLst>
          <pc:spChg chg="mod">
            <ac:chgData name="Bruna Costa Leite" userId="63be2cea-1826-41b4-96b8-77c37bff977b" providerId="ADAL" clId="{664D986C-1BE0-4216-96AF-5B5CA3B8AF1F}" dt="2023-06-20T21:19:48.704" v="42" actId="207"/>
            <ac:spMkLst>
              <pc:docMk/>
              <pc:sldMasterMk cId="83319172" sldId="2147483650"/>
              <pc:sldLayoutMk cId="1490618796" sldId="2147483676"/>
              <ac:spMk id="3" creationId="{E45C7029-741D-DE7C-08EC-B388C37714A9}"/>
            </ac:spMkLst>
          </pc:spChg>
          <pc:spChg chg="mod">
            <ac:chgData name="Bruna Costa Leite" userId="63be2cea-1826-41b4-96b8-77c37bff977b" providerId="ADAL" clId="{664D986C-1BE0-4216-96AF-5B5CA3B8AF1F}" dt="2023-06-20T21:19:52.545" v="43" actId="207"/>
            <ac:spMkLst>
              <pc:docMk/>
              <pc:sldMasterMk cId="83319172" sldId="2147483650"/>
              <pc:sldLayoutMk cId="1490618796" sldId="2147483676"/>
              <ac:spMk id="15" creationId="{E56C2845-08B6-4FE2-87C0-F034D983B510}"/>
            </ac:spMkLst>
          </pc:spChg>
          <pc:spChg chg="mod">
            <ac:chgData name="Bruna Costa Leite" userId="63be2cea-1826-41b4-96b8-77c37bff977b" providerId="ADAL" clId="{664D986C-1BE0-4216-96AF-5B5CA3B8AF1F}" dt="2023-06-20T21:19:55.068" v="44" actId="207"/>
            <ac:spMkLst>
              <pc:docMk/>
              <pc:sldMasterMk cId="83319172" sldId="2147483650"/>
              <pc:sldLayoutMk cId="1490618796" sldId="2147483676"/>
              <ac:spMk id="16" creationId="{B8F4A75B-24BD-484F-97FC-7C60FF89F30F}"/>
            </ac:spMkLst>
          </pc:spChg>
        </pc:sldLayoutChg>
        <pc:sldLayoutChg chg="addSp delSp modSp mod">
          <pc:chgData name="Bruna Costa Leite" userId="63be2cea-1826-41b4-96b8-77c37bff977b" providerId="ADAL" clId="{664D986C-1BE0-4216-96AF-5B5CA3B8AF1F}" dt="2023-06-27T18:11:07.348" v="880"/>
          <pc:sldLayoutMkLst>
            <pc:docMk/>
            <pc:sldMasterMk cId="83319172" sldId="2147483650"/>
            <pc:sldLayoutMk cId="3943542461" sldId="2147483677"/>
          </pc:sldLayoutMkLst>
          <pc:spChg chg="add mod">
            <ac:chgData name="Bruna Costa Leite" userId="63be2cea-1826-41b4-96b8-77c37bff977b" providerId="ADAL" clId="{664D986C-1BE0-4216-96AF-5B5CA3B8AF1F}" dt="2023-06-21T15:08:54.079" v="291" actId="1076"/>
            <ac:spMkLst>
              <pc:docMk/>
              <pc:sldMasterMk cId="83319172" sldId="2147483650"/>
              <pc:sldLayoutMk cId="3943542461" sldId="2147483677"/>
              <ac:spMk id="2" creationId="{C1B0B428-F6E6-AC1F-A85B-CA5780BE4131}"/>
            </ac:spMkLst>
          </pc:spChg>
          <pc:spChg chg="add del mod">
            <ac:chgData name="Bruna Costa Leite" userId="63be2cea-1826-41b4-96b8-77c37bff977b" providerId="ADAL" clId="{664D986C-1BE0-4216-96AF-5B5CA3B8AF1F}" dt="2023-06-27T18:03:44.853" v="767" actId="478"/>
            <ac:spMkLst>
              <pc:docMk/>
              <pc:sldMasterMk cId="83319172" sldId="2147483650"/>
              <pc:sldLayoutMk cId="3943542461" sldId="2147483677"/>
              <ac:spMk id="3" creationId="{1C62A509-CF72-7F90-F025-2ECA8BA80EC4}"/>
            </ac:spMkLst>
          </pc:spChg>
          <pc:spChg chg="del mod">
            <ac:chgData name="Bruna Costa Leite" userId="63be2cea-1826-41b4-96b8-77c37bff977b" providerId="ADAL" clId="{664D986C-1BE0-4216-96AF-5B5CA3B8AF1F}" dt="2023-06-21T15:08:43.396" v="287" actId="478"/>
            <ac:spMkLst>
              <pc:docMk/>
              <pc:sldMasterMk cId="83319172" sldId="2147483650"/>
              <pc:sldLayoutMk cId="3943542461" sldId="2147483677"/>
              <ac:spMk id="4" creationId="{7DD1DFAB-3BCB-4FE0-8D02-1DAB39847672}"/>
            </ac:spMkLst>
          </pc:spChg>
          <pc:spChg chg="add mod">
            <ac:chgData name="Bruna Costa Leite" userId="63be2cea-1826-41b4-96b8-77c37bff977b" providerId="ADAL" clId="{664D986C-1BE0-4216-96AF-5B5CA3B8AF1F}" dt="2023-06-27T18:11:07.348" v="880"/>
            <ac:spMkLst>
              <pc:docMk/>
              <pc:sldMasterMk cId="83319172" sldId="2147483650"/>
              <pc:sldLayoutMk cId="3943542461" sldId="2147483677"/>
              <ac:spMk id="4" creationId="{C51C6DF3-7D87-E3CC-909B-0C0AAF87A5F7}"/>
            </ac:spMkLst>
          </pc:spChg>
        </pc:sldLayoutChg>
        <pc:sldLayoutChg chg="del">
          <pc:chgData name="Bruna Costa Leite" userId="63be2cea-1826-41b4-96b8-77c37bff977b" providerId="ADAL" clId="{664D986C-1BE0-4216-96AF-5B5CA3B8AF1F}" dt="2023-06-20T21:14:56.102" v="22" actId="2696"/>
          <pc:sldLayoutMkLst>
            <pc:docMk/>
            <pc:sldMasterMk cId="83319172" sldId="2147483650"/>
            <pc:sldLayoutMk cId="2381580186" sldId="2147483763"/>
          </pc:sldLayoutMkLst>
        </pc:sldLayoutChg>
        <pc:sldLayoutChg chg="addSp delSp modSp mod ord">
          <pc:chgData name="Bruna Costa Leite" userId="63be2cea-1826-41b4-96b8-77c37bff977b" providerId="ADAL" clId="{664D986C-1BE0-4216-96AF-5B5CA3B8AF1F}" dt="2023-06-27T18:10:34.253" v="876" actId="14100"/>
          <pc:sldLayoutMkLst>
            <pc:docMk/>
            <pc:sldMasterMk cId="83319172" sldId="2147483650"/>
            <pc:sldLayoutMk cId="3478256111" sldId="2147483766"/>
          </pc:sldLayoutMkLst>
          <pc:spChg chg="add del">
            <ac:chgData name="Bruna Costa Leite" userId="63be2cea-1826-41b4-96b8-77c37bff977b" providerId="ADAL" clId="{664D986C-1BE0-4216-96AF-5B5CA3B8AF1F}" dt="2023-06-27T18:00:58.128" v="657" actId="11529"/>
            <ac:spMkLst>
              <pc:docMk/>
              <pc:sldMasterMk cId="83319172" sldId="2147483650"/>
              <pc:sldLayoutMk cId="3478256111" sldId="2147483766"/>
              <ac:spMk id="2" creationId="{DC6779CC-F068-0081-A986-44580E7B8C9B}"/>
            </ac:spMkLst>
          </pc:spChg>
          <pc:spChg chg="add del mod">
            <ac:chgData name="Bruna Costa Leite" userId="63be2cea-1826-41b4-96b8-77c37bff977b" providerId="ADAL" clId="{664D986C-1BE0-4216-96AF-5B5CA3B8AF1F}" dt="2023-06-27T18:03:30.628" v="761" actId="478"/>
            <ac:spMkLst>
              <pc:docMk/>
              <pc:sldMasterMk cId="83319172" sldId="2147483650"/>
              <pc:sldLayoutMk cId="3478256111" sldId="2147483766"/>
              <ac:spMk id="3" creationId="{CFF6C394-9422-85AA-A4A6-AB6F1B4FBC1F}"/>
            </ac:spMkLst>
          </pc:spChg>
          <pc:spChg chg="add del">
            <ac:chgData name="Bruna Costa Leite" userId="63be2cea-1826-41b4-96b8-77c37bff977b" providerId="ADAL" clId="{664D986C-1BE0-4216-96AF-5B5CA3B8AF1F}" dt="2023-06-27T18:04:06.605" v="773" actId="11529"/>
            <ac:spMkLst>
              <pc:docMk/>
              <pc:sldMasterMk cId="83319172" sldId="2147483650"/>
              <pc:sldLayoutMk cId="3478256111" sldId="2147483766"/>
              <ac:spMk id="4" creationId="{B1CCF839-5118-54D2-9C3F-ADF460754AA8}"/>
            </ac:spMkLst>
          </pc:spChg>
          <pc:spChg chg="add del mod">
            <ac:chgData name="Bruna Costa Leite" userId="63be2cea-1826-41b4-96b8-77c37bff977b" providerId="ADAL" clId="{664D986C-1BE0-4216-96AF-5B5CA3B8AF1F}" dt="2023-06-27T18:08:44.146" v="835" actId="21"/>
            <ac:spMkLst>
              <pc:docMk/>
              <pc:sldMasterMk cId="83319172" sldId="2147483650"/>
              <pc:sldLayoutMk cId="3478256111" sldId="2147483766"/>
              <ac:spMk id="5" creationId="{61C77F46-E48E-5AE3-5C8A-F343F0D3A3DC}"/>
            </ac:spMkLst>
          </pc:spChg>
          <pc:spChg chg="add del">
            <ac:chgData name="Bruna Costa Leite" userId="63be2cea-1826-41b4-96b8-77c37bff977b" providerId="ADAL" clId="{664D986C-1BE0-4216-96AF-5B5CA3B8AF1F}" dt="2023-06-27T18:08:52.309" v="836" actId="11529"/>
            <ac:spMkLst>
              <pc:docMk/>
              <pc:sldMasterMk cId="83319172" sldId="2147483650"/>
              <pc:sldLayoutMk cId="3478256111" sldId="2147483766"/>
              <ac:spMk id="6" creationId="{FFCA6650-A2CA-0409-9588-CA9D92979B35}"/>
            </ac:spMkLst>
          </pc:spChg>
          <pc:spChg chg="add del mod">
            <ac:chgData name="Bruna Costa Leite" userId="63be2cea-1826-41b4-96b8-77c37bff977b" providerId="ADAL" clId="{664D986C-1BE0-4216-96AF-5B5CA3B8AF1F}" dt="2023-06-27T18:08:54.686" v="837" actId="478"/>
            <ac:spMkLst>
              <pc:docMk/>
              <pc:sldMasterMk cId="83319172" sldId="2147483650"/>
              <pc:sldLayoutMk cId="3478256111" sldId="2147483766"/>
              <ac:spMk id="7" creationId="{1784B42A-AAFF-F7CB-19C1-41A786170D46}"/>
            </ac:spMkLst>
          </pc:spChg>
          <pc:spChg chg="add del">
            <ac:chgData name="Bruna Costa Leite" userId="63be2cea-1826-41b4-96b8-77c37bff977b" providerId="ADAL" clId="{664D986C-1BE0-4216-96AF-5B5CA3B8AF1F}" dt="2023-06-27T18:09:10.221" v="838" actId="11529"/>
            <ac:spMkLst>
              <pc:docMk/>
              <pc:sldMasterMk cId="83319172" sldId="2147483650"/>
              <pc:sldLayoutMk cId="3478256111" sldId="2147483766"/>
              <ac:spMk id="8" creationId="{83C173EA-B241-ACEA-9A07-57B0B7EB5F32}"/>
            </ac:spMkLst>
          </pc:spChg>
          <pc:spChg chg="add mod">
            <ac:chgData name="Bruna Costa Leite" userId="63be2cea-1826-41b4-96b8-77c37bff977b" providerId="ADAL" clId="{664D986C-1BE0-4216-96AF-5B5CA3B8AF1F}" dt="2023-06-27T18:10:34.253" v="876" actId="14100"/>
            <ac:spMkLst>
              <pc:docMk/>
              <pc:sldMasterMk cId="83319172" sldId="2147483650"/>
              <pc:sldLayoutMk cId="3478256111" sldId="2147483766"/>
              <ac:spMk id="9" creationId="{5C133F96-172C-131C-BC2F-D1DB3FC57EE4}"/>
            </ac:spMkLst>
          </pc:spChg>
          <pc:picChg chg="add del mod">
            <ac:chgData name="Bruna Costa Leite" userId="63be2cea-1826-41b4-96b8-77c37bff977b" providerId="ADAL" clId="{664D986C-1BE0-4216-96AF-5B5CA3B8AF1F}" dt="2023-06-21T14:15:37.334" v="79"/>
            <ac:picMkLst>
              <pc:docMk/>
              <pc:sldMasterMk cId="83319172" sldId="2147483650"/>
              <pc:sldLayoutMk cId="3478256111" sldId="2147483766"/>
              <ac:picMk id="2" creationId="{A2424361-4C94-E721-9F1E-9A062D0D6081}"/>
            </ac:picMkLst>
          </pc:picChg>
          <pc:picChg chg="add del mod">
            <ac:chgData name="Bruna Costa Leite" userId="63be2cea-1826-41b4-96b8-77c37bff977b" providerId="ADAL" clId="{664D986C-1BE0-4216-96AF-5B5CA3B8AF1F}" dt="2023-06-21T14:15:37.334" v="79"/>
            <ac:picMkLst>
              <pc:docMk/>
              <pc:sldMasterMk cId="83319172" sldId="2147483650"/>
              <pc:sldLayoutMk cId="3478256111" sldId="2147483766"/>
              <ac:picMk id="3" creationId="{A3C962A0-45DB-318A-13C5-85D45982C5D9}"/>
            </ac:picMkLst>
          </pc:picChg>
          <pc:picChg chg="add del mod">
            <ac:chgData name="Bruna Costa Leite" userId="63be2cea-1826-41b4-96b8-77c37bff977b" providerId="ADAL" clId="{664D986C-1BE0-4216-96AF-5B5CA3B8AF1F}" dt="2023-06-21T14:15:37.334" v="79"/>
            <ac:picMkLst>
              <pc:docMk/>
              <pc:sldMasterMk cId="83319172" sldId="2147483650"/>
              <pc:sldLayoutMk cId="3478256111" sldId="2147483766"/>
              <ac:picMk id="4" creationId="{2AE90FF4-307D-2C03-197D-272282879940}"/>
            </ac:picMkLst>
          </pc:picChg>
          <pc:picChg chg="add del mod">
            <ac:chgData name="Bruna Costa Leite" userId="63be2cea-1826-41b4-96b8-77c37bff977b" providerId="ADAL" clId="{664D986C-1BE0-4216-96AF-5B5CA3B8AF1F}" dt="2023-06-21T14:15:37.334" v="79"/>
            <ac:picMkLst>
              <pc:docMk/>
              <pc:sldMasterMk cId="83319172" sldId="2147483650"/>
              <pc:sldLayoutMk cId="3478256111" sldId="2147483766"/>
              <ac:picMk id="5" creationId="{4ECD2ED5-4BDA-A5EA-B8C2-7CA1D8E9CD81}"/>
            </ac:picMkLst>
          </pc:picChg>
          <pc:picChg chg="add del mod">
            <ac:chgData name="Bruna Costa Leite" userId="63be2cea-1826-41b4-96b8-77c37bff977b" providerId="ADAL" clId="{664D986C-1BE0-4216-96AF-5B5CA3B8AF1F}" dt="2023-06-21T14:15:37.334" v="79"/>
            <ac:picMkLst>
              <pc:docMk/>
              <pc:sldMasterMk cId="83319172" sldId="2147483650"/>
              <pc:sldLayoutMk cId="3478256111" sldId="2147483766"/>
              <ac:picMk id="6" creationId="{620E9127-1BBB-27A7-F422-249FA4055582}"/>
            </ac:picMkLst>
          </pc:picChg>
          <pc:picChg chg="add del mod">
            <ac:chgData name="Bruna Costa Leite" userId="63be2cea-1826-41b4-96b8-77c37bff977b" providerId="ADAL" clId="{664D986C-1BE0-4216-96AF-5B5CA3B8AF1F}" dt="2023-06-21T14:15:37.334" v="79"/>
            <ac:picMkLst>
              <pc:docMk/>
              <pc:sldMasterMk cId="83319172" sldId="2147483650"/>
              <pc:sldLayoutMk cId="3478256111" sldId="2147483766"/>
              <ac:picMk id="7" creationId="{A9C1493D-F17B-32EC-5BB7-9DFCC42E1EE0}"/>
            </ac:picMkLst>
          </pc:picChg>
          <pc:picChg chg="add del mod">
            <ac:chgData name="Bruna Costa Leite" userId="63be2cea-1826-41b4-96b8-77c37bff977b" providerId="ADAL" clId="{664D986C-1BE0-4216-96AF-5B5CA3B8AF1F}" dt="2023-06-21T14:15:37.334" v="79"/>
            <ac:picMkLst>
              <pc:docMk/>
              <pc:sldMasterMk cId="83319172" sldId="2147483650"/>
              <pc:sldLayoutMk cId="3478256111" sldId="2147483766"/>
              <ac:picMk id="8" creationId="{A2987E53-DAFD-854B-C3E3-7222350E55B0}"/>
            </ac:picMkLst>
          </pc:picChg>
        </pc:sldLayoutChg>
        <pc:sldLayoutChg chg="addSp delSp modSp mod">
          <pc:chgData name="Bruna Costa Leite" userId="63be2cea-1826-41b4-96b8-77c37bff977b" providerId="ADAL" clId="{664D986C-1BE0-4216-96AF-5B5CA3B8AF1F}" dt="2023-06-27T18:11:05.883" v="879"/>
          <pc:sldLayoutMkLst>
            <pc:docMk/>
            <pc:sldMasterMk cId="83319172" sldId="2147483650"/>
            <pc:sldLayoutMk cId="3960949636" sldId="2147483768"/>
          </pc:sldLayoutMkLst>
          <pc:spChg chg="add del mod">
            <ac:chgData name="Bruna Costa Leite" userId="63be2cea-1826-41b4-96b8-77c37bff977b" providerId="ADAL" clId="{664D986C-1BE0-4216-96AF-5B5CA3B8AF1F}" dt="2023-06-27T18:03:43.034" v="766" actId="478"/>
            <ac:spMkLst>
              <pc:docMk/>
              <pc:sldMasterMk cId="83319172" sldId="2147483650"/>
              <pc:sldLayoutMk cId="3960949636" sldId="2147483768"/>
              <ac:spMk id="2" creationId="{67308CCF-21CF-A3E4-4268-2DAE1180DB7A}"/>
            </ac:spMkLst>
          </pc:spChg>
          <pc:spChg chg="add mod">
            <ac:chgData name="Bruna Costa Leite" userId="63be2cea-1826-41b4-96b8-77c37bff977b" providerId="ADAL" clId="{664D986C-1BE0-4216-96AF-5B5CA3B8AF1F}" dt="2023-06-27T18:11:05.883" v="879"/>
            <ac:spMkLst>
              <pc:docMk/>
              <pc:sldMasterMk cId="83319172" sldId="2147483650"/>
              <pc:sldLayoutMk cId="3960949636" sldId="2147483768"/>
              <ac:spMk id="4" creationId="{97DC65F6-FB3D-B186-CBFF-345F6D0B003A}"/>
            </ac:spMkLst>
          </pc:spChg>
          <pc:spChg chg="add del mod">
            <ac:chgData name="Bruna Costa Leite" userId="63be2cea-1826-41b4-96b8-77c37bff977b" providerId="ADAL" clId="{664D986C-1BE0-4216-96AF-5B5CA3B8AF1F}" dt="2023-06-21T15:08:48.071" v="289"/>
            <ac:spMkLst>
              <pc:docMk/>
              <pc:sldMasterMk cId="83319172" sldId="2147483650"/>
              <pc:sldLayoutMk cId="3960949636" sldId="2147483768"/>
              <ac:spMk id="5" creationId="{4A62F376-9F5F-6FA7-AC9E-5E28D122FEF5}"/>
            </ac:spMkLst>
          </pc:spChg>
          <pc:spChg chg="mod">
            <ac:chgData name="Bruna Costa Leite" userId="63be2cea-1826-41b4-96b8-77c37bff977b" providerId="ADAL" clId="{664D986C-1BE0-4216-96AF-5B5CA3B8AF1F}" dt="2023-06-21T15:08:12.941" v="279" actId="2711"/>
            <ac:spMkLst>
              <pc:docMk/>
              <pc:sldMasterMk cId="83319172" sldId="2147483650"/>
              <pc:sldLayoutMk cId="3960949636" sldId="2147483768"/>
              <ac:spMk id="9" creationId="{6D5B1481-72CB-482B-9ED6-1EEF37F2155C}"/>
            </ac:spMkLst>
          </pc:spChg>
          <pc:picChg chg="add mod">
            <ac:chgData name="Bruna Costa Leite" userId="63be2cea-1826-41b4-96b8-77c37bff977b" providerId="ADAL" clId="{664D986C-1BE0-4216-96AF-5B5CA3B8AF1F}" dt="2023-06-21T15:05:53.980" v="266" actId="688"/>
            <ac:picMkLst>
              <pc:docMk/>
              <pc:sldMasterMk cId="83319172" sldId="2147483650"/>
              <pc:sldLayoutMk cId="3960949636" sldId="2147483768"/>
              <ac:picMk id="3" creationId="{C794B7EC-CA1F-F14D-2DF6-62375579F5F7}"/>
            </ac:picMkLst>
          </pc:picChg>
          <pc:picChg chg="del mod">
            <ac:chgData name="Bruna Costa Leite" userId="63be2cea-1826-41b4-96b8-77c37bff977b" providerId="ADAL" clId="{664D986C-1BE0-4216-96AF-5B5CA3B8AF1F}" dt="2023-06-21T15:04:19.096" v="252" actId="478"/>
            <ac:picMkLst>
              <pc:docMk/>
              <pc:sldMasterMk cId="83319172" sldId="2147483650"/>
              <pc:sldLayoutMk cId="3960949636" sldId="2147483768"/>
              <ac:picMk id="4" creationId="{BEE1FDBA-041D-4094-A566-C06E4AF6983F}"/>
            </ac:picMkLst>
          </pc:picChg>
        </pc:sldLayoutChg>
        <pc:sldLayoutChg chg="addSp delSp modSp add mod ord modTransition">
          <pc:chgData name="Bruna Costa Leite" userId="63be2cea-1826-41b4-96b8-77c37bff977b" providerId="ADAL" clId="{664D986C-1BE0-4216-96AF-5B5CA3B8AF1F}" dt="2023-06-27T18:11:04.481" v="878"/>
          <pc:sldLayoutMkLst>
            <pc:docMk/>
            <pc:sldMasterMk cId="83319172" sldId="2147483650"/>
            <pc:sldLayoutMk cId="2773115658" sldId="2147483769"/>
          </pc:sldLayoutMkLst>
          <pc:spChg chg="add del mod">
            <ac:chgData name="Bruna Costa Leite" userId="63be2cea-1826-41b4-96b8-77c37bff977b" providerId="ADAL" clId="{664D986C-1BE0-4216-96AF-5B5CA3B8AF1F}" dt="2023-06-27T18:03:41.400" v="765" actId="478"/>
            <ac:spMkLst>
              <pc:docMk/>
              <pc:sldMasterMk cId="83319172" sldId="2147483650"/>
              <pc:sldLayoutMk cId="2773115658" sldId="2147483769"/>
              <ac:spMk id="2" creationId="{0C89F0BC-20DD-C7FD-8C8A-B0426E72CE51}"/>
            </ac:spMkLst>
          </pc:spChg>
          <pc:spChg chg="add mod">
            <ac:chgData name="Bruna Costa Leite" userId="63be2cea-1826-41b4-96b8-77c37bff977b" providerId="ADAL" clId="{664D986C-1BE0-4216-96AF-5B5CA3B8AF1F}" dt="2023-06-27T18:11:04.481" v="878"/>
            <ac:spMkLst>
              <pc:docMk/>
              <pc:sldMasterMk cId="83319172" sldId="2147483650"/>
              <pc:sldLayoutMk cId="2773115658" sldId="2147483769"/>
              <ac:spMk id="4" creationId="{6C92BCC8-E6FB-6C63-814A-3A462D428504}"/>
            </ac:spMkLst>
          </pc:spChg>
          <pc:spChg chg="mod">
            <ac:chgData name="Bruna Costa Leite" userId="63be2cea-1826-41b4-96b8-77c37bff977b" providerId="ADAL" clId="{664D986C-1BE0-4216-96AF-5B5CA3B8AF1F}" dt="2023-06-21T15:08:23.214" v="281" actId="14100"/>
            <ac:spMkLst>
              <pc:docMk/>
              <pc:sldMasterMk cId="83319172" sldId="2147483650"/>
              <pc:sldLayoutMk cId="2773115658" sldId="2147483769"/>
              <ac:spMk id="9" creationId="{6D5B1481-72CB-482B-9ED6-1EEF37F2155C}"/>
            </ac:spMkLst>
          </pc:spChg>
          <pc:picChg chg="add del mod">
            <ac:chgData name="Bruna Costa Leite" userId="63be2cea-1826-41b4-96b8-77c37bff977b" providerId="ADAL" clId="{664D986C-1BE0-4216-96AF-5B5CA3B8AF1F}" dt="2023-06-20T21:23:59.978" v="63" actId="478"/>
            <ac:picMkLst>
              <pc:docMk/>
              <pc:sldMasterMk cId="83319172" sldId="2147483650"/>
              <pc:sldLayoutMk cId="2773115658" sldId="2147483769"/>
              <ac:picMk id="2" creationId="{CD926B33-E319-4CCF-852A-1F4AD833A2EB}"/>
            </ac:picMkLst>
          </pc:picChg>
          <pc:picChg chg="add mod ord">
            <ac:chgData name="Bruna Costa Leite" userId="63be2cea-1826-41b4-96b8-77c37bff977b" providerId="ADAL" clId="{664D986C-1BE0-4216-96AF-5B5CA3B8AF1F}" dt="2023-06-20T21:24:45.529" v="74" actId="1076"/>
            <ac:picMkLst>
              <pc:docMk/>
              <pc:sldMasterMk cId="83319172" sldId="2147483650"/>
              <pc:sldLayoutMk cId="2773115658" sldId="2147483769"/>
              <ac:picMk id="3" creationId="{AB9B5273-6151-67D4-7B5E-0840DED87678}"/>
            </ac:picMkLst>
          </pc:picChg>
          <pc:picChg chg="del">
            <ac:chgData name="Bruna Costa Leite" userId="63be2cea-1826-41b4-96b8-77c37bff977b" providerId="ADAL" clId="{664D986C-1BE0-4216-96AF-5B5CA3B8AF1F}" dt="2023-06-20T21:23:29.434" v="60" actId="478"/>
            <ac:picMkLst>
              <pc:docMk/>
              <pc:sldMasterMk cId="83319172" sldId="2147483650"/>
              <pc:sldLayoutMk cId="2773115658" sldId="2147483769"/>
              <ac:picMk id="4" creationId="{BEE1FDBA-041D-4094-A566-C06E4AF6983F}"/>
            </ac:picMkLst>
          </pc:picChg>
        </pc:sldLayoutChg>
        <pc:sldLayoutChg chg="delSp del mod ord">
          <pc:chgData name="Bruna Costa Leite" userId="63be2cea-1826-41b4-96b8-77c37bff977b" providerId="ADAL" clId="{664D986C-1BE0-4216-96AF-5B5CA3B8AF1F}" dt="2023-06-20T21:16:11.143" v="32" actId="2696"/>
          <pc:sldLayoutMkLst>
            <pc:docMk/>
            <pc:sldMasterMk cId="83319172" sldId="2147483650"/>
            <pc:sldLayoutMk cId="3796780429" sldId="2147483769"/>
          </pc:sldLayoutMkLst>
          <pc:spChg chg="del">
            <ac:chgData name="Bruna Costa Leite" userId="63be2cea-1826-41b4-96b8-77c37bff977b" providerId="ADAL" clId="{664D986C-1BE0-4216-96AF-5B5CA3B8AF1F}" dt="2023-06-20T21:15:56.946" v="26" actId="478"/>
            <ac:spMkLst>
              <pc:docMk/>
              <pc:sldMasterMk cId="83319172" sldId="2147483650"/>
              <pc:sldLayoutMk cId="3796780429" sldId="2147483769"/>
              <ac:spMk id="9" creationId="{6D5B1481-72CB-482B-9ED6-1EEF37F2155C}"/>
            </ac:spMkLst>
          </pc:spChg>
          <pc:picChg chg="del">
            <ac:chgData name="Bruna Costa Leite" userId="63be2cea-1826-41b4-96b8-77c37bff977b" providerId="ADAL" clId="{664D986C-1BE0-4216-96AF-5B5CA3B8AF1F}" dt="2023-06-20T21:16:00.146" v="27" actId="478"/>
            <ac:picMkLst>
              <pc:docMk/>
              <pc:sldMasterMk cId="83319172" sldId="2147483650"/>
              <pc:sldLayoutMk cId="3796780429" sldId="2147483769"/>
              <ac:picMk id="3" creationId="{7511B832-1AE3-4818-9DFB-0365D58F24C2}"/>
            </ac:picMkLst>
          </pc:picChg>
        </pc:sldLayoutChg>
        <pc:sldLayoutChg chg="addSp delSp modSp add del mod modTransition">
          <pc:chgData name="Bruna Costa Leite" userId="63be2cea-1826-41b4-96b8-77c37bff977b" providerId="ADAL" clId="{664D986C-1BE0-4216-96AF-5B5CA3B8AF1F}" dt="2023-06-21T14:23:24.749" v="132" actId="2696"/>
          <pc:sldLayoutMkLst>
            <pc:docMk/>
            <pc:sldMasterMk cId="83319172" sldId="2147483650"/>
            <pc:sldLayoutMk cId="2063584322" sldId="2147483770"/>
          </pc:sldLayoutMkLst>
          <pc:picChg chg="add del">
            <ac:chgData name="Bruna Costa Leite" userId="63be2cea-1826-41b4-96b8-77c37bff977b" providerId="ADAL" clId="{664D986C-1BE0-4216-96AF-5B5CA3B8AF1F}" dt="2023-06-21T14:19:52.588" v="86" actId="478"/>
            <ac:picMkLst>
              <pc:docMk/>
              <pc:sldMasterMk cId="83319172" sldId="2147483650"/>
              <pc:sldLayoutMk cId="2063584322" sldId="2147483770"/>
              <ac:picMk id="3" creationId="{4E3DF893-36E6-0CDE-D079-E6FE65CD5D27}"/>
            </ac:picMkLst>
          </pc:picChg>
          <pc:picChg chg="add mod">
            <ac:chgData name="Bruna Costa Leite" userId="63be2cea-1826-41b4-96b8-77c37bff977b" providerId="ADAL" clId="{664D986C-1BE0-4216-96AF-5B5CA3B8AF1F}" dt="2023-06-21T14:22:48.103" v="123" actId="1076"/>
            <ac:picMkLst>
              <pc:docMk/>
              <pc:sldMasterMk cId="83319172" sldId="2147483650"/>
              <pc:sldLayoutMk cId="2063584322" sldId="2147483770"/>
              <ac:picMk id="5" creationId="{1D5687D5-D253-D605-378A-FBB29D340237}"/>
            </ac:picMkLst>
          </pc:picChg>
          <pc:picChg chg="add mod">
            <ac:chgData name="Bruna Costa Leite" userId="63be2cea-1826-41b4-96b8-77c37bff977b" providerId="ADAL" clId="{664D986C-1BE0-4216-96AF-5B5CA3B8AF1F}" dt="2023-06-21T14:22:46.624" v="122" actId="1076"/>
            <ac:picMkLst>
              <pc:docMk/>
              <pc:sldMasterMk cId="83319172" sldId="2147483650"/>
              <pc:sldLayoutMk cId="2063584322" sldId="2147483770"/>
              <ac:picMk id="7" creationId="{E001CD6C-601D-337E-4281-6CCB70DBA7E1}"/>
            </ac:picMkLst>
          </pc:picChg>
          <pc:picChg chg="add mod">
            <ac:chgData name="Bruna Costa Leite" userId="63be2cea-1826-41b4-96b8-77c37bff977b" providerId="ADAL" clId="{664D986C-1BE0-4216-96AF-5B5CA3B8AF1F}" dt="2023-06-21T14:22:45.822" v="121" actId="1076"/>
            <ac:picMkLst>
              <pc:docMk/>
              <pc:sldMasterMk cId="83319172" sldId="2147483650"/>
              <pc:sldLayoutMk cId="2063584322" sldId="2147483770"/>
              <ac:picMk id="9" creationId="{5AB13982-16CD-F29B-6FDA-EB8C9F7B0506}"/>
            </ac:picMkLst>
          </pc:picChg>
        </pc:sldLayoutChg>
        <pc:sldLayoutChg chg="del">
          <pc:chgData name="Bruna Costa Leite" userId="63be2cea-1826-41b4-96b8-77c37bff977b" providerId="ADAL" clId="{664D986C-1BE0-4216-96AF-5B5CA3B8AF1F}" dt="2023-06-20T21:15:03.513" v="23" actId="2696"/>
          <pc:sldLayoutMkLst>
            <pc:docMk/>
            <pc:sldMasterMk cId="83319172" sldId="2147483650"/>
            <pc:sldLayoutMk cId="3022799163" sldId="2147483770"/>
          </pc:sldLayoutMkLst>
        </pc:sldLayoutChg>
        <pc:sldLayoutChg chg="addSp delSp modSp add mod modTransition">
          <pc:chgData name="Bruna Costa Leite" userId="63be2cea-1826-41b4-96b8-77c37bff977b" providerId="ADAL" clId="{664D986C-1BE0-4216-96AF-5B5CA3B8AF1F}" dt="2023-06-27T18:12:00.549" v="897" actId="1076"/>
          <pc:sldLayoutMkLst>
            <pc:docMk/>
            <pc:sldMasterMk cId="83319172" sldId="2147483650"/>
            <pc:sldLayoutMk cId="3212400938" sldId="2147483770"/>
          </pc:sldLayoutMkLst>
          <pc:spChg chg="add del mod">
            <ac:chgData name="Bruna Costa Leite" userId="63be2cea-1826-41b4-96b8-77c37bff977b" providerId="ADAL" clId="{664D986C-1BE0-4216-96AF-5B5CA3B8AF1F}" dt="2023-06-27T18:03:39.413" v="764" actId="478"/>
            <ac:spMkLst>
              <pc:docMk/>
              <pc:sldMasterMk cId="83319172" sldId="2147483650"/>
              <pc:sldLayoutMk cId="3212400938" sldId="2147483770"/>
              <ac:spMk id="2" creationId="{59DBE239-A993-C5EF-15B3-1C680E1C2F62}"/>
            </ac:spMkLst>
          </pc:spChg>
          <pc:spChg chg="add mod">
            <ac:chgData name="Bruna Costa Leite" userId="63be2cea-1826-41b4-96b8-77c37bff977b" providerId="ADAL" clId="{664D986C-1BE0-4216-96AF-5B5CA3B8AF1F}" dt="2023-06-27T18:12:00.549" v="897" actId="1076"/>
            <ac:spMkLst>
              <pc:docMk/>
              <pc:sldMasterMk cId="83319172" sldId="2147483650"/>
              <pc:sldLayoutMk cId="3212400938" sldId="2147483770"/>
              <ac:spMk id="3" creationId="{02375FA8-00EB-A1C9-4737-0BFC4DCA8F45}"/>
            </ac:spMkLst>
          </pc:spChg>
          <pc:picChg chg="add del mod">
            <ac:chgData name="Bruna Costa Leite" userId="63be2cea-1826-41b4-96b8-77c37bff977b" providerId="ADAL" clId="{664D986C-1BE0-4216-96AF-5B5CA3B8AF1F}" dt="2023-06-21T14:45:13.840" v="209" actId="478"/>
            <ac:picMkLst>
              <pc:docMk/>
              <pc:sldMasterMk cId="83319172" sldId="2147483650"/>
              <pc:sldLayoutMk cId="3212400938" sldId="2147483770"/>
              <ac:picMk id="2" creationId="{9B061B17-6210-61A4-A323-BA1A3B805F17}"/>
            </ac:picMkLst>
          </pc:picChg>
          <pc:picChg chg="add del mod">
            <ac:chgData name="Bruna Costa Leite" userId="63be2cea-1826-41b4-96b8-77c37bff977b" providerId="ADAL" clId="{664D986C-1BE0-4216-96AF-5B5CA3B8AF1F}" dt="2023-06-21T14:55:33.056" v="225" actId="478"/>
            <ac:picMkLst>
              <pc:docMk/>
              <pc:sldMasterMk cId="83319172" sldId="2147483650"/>
              <pc:sldLayoutMk cId="3212400938" sldId="2147483770"/>
              <ac:picMk id="4" creationId="{DF24E3FF-0F6F-2E47-7D3D-A7ADA263B5A0}"/>
            </ac:picMkLst>
          </pc:picChg>
          <pc:picChg chg="add del mod">
            <ac:chgData name="Bruna Costa Leite" userId="63be2cea-1826-41b4-96b8-77c37bff977b" providerId="ADAL" clId="{664D986C-1BE0-4216-96AF-5B5CA3B8AF1F}" dt="2023-06-21T14:55:32.676" v="224" actId="478"/>
            <ac:picMkLst>
              <pc:docMk/>
              <pc:sldMasterMk cId="83319172" sldId="2147483650"/>
              <pc:sldLayoutMk cId="3212400938" sldId="2147483770"/>
              <ac:picMk id="6" creationId="{F0F6703F-DD21-34EB-8271-4EE880404C31}"/>
            </ac:picMkLst>
          </pc:picChg>
          <pc:picChg chg="add del mod">
            <ac:chgData name="Bruna Costa Leite" userId="63be2cea-1826-41b4-96b8-77c37bff977b" providerId="ADAL" clId="{664D986C-1BE0-4216-96AF-5B5CA3B8AF1F}" dt="2023-06-21T14:55:31.946" v="223" actId="478"/>
            <ac:picMkLst>
              <pc:docMk/>
              <pc:sldMasterMk cId="83319172" sldId="2147483650"/>
              <pc:sldLayoutMk cId="3212400938" sldId="2147483770"/>
              <ac:picMk id="8" creationId="{9CD86DF3-B120-45AA-CF8F-CA2AC6D1F39C}"/>
            </ac:picMkLst>
          </pc:picChg>
          <pc:picChg chg="add del mod">
            <ac:chgData name="Bruna Costa Leite" userId="63be2cea-1826-41b4-96b8-77c37bff977b" providerId="ADAL" clId="{664D986C-1BE0-4216-96AF-5B5CA3B8AF1F}" dt="2023-06-21T14:57:21.036" v="232" actId="478"/>
            <ac:picMkLst>
              <pc:docMk/>
              <pc:sldMasterMk cId="83319172" sldId="2147483650"/>
              <pc:sldLayoutMk cId="3212400938" sldId="2147483770"/>
              <ac:picMk id="10" creationId="{5BE0D4D0-B081-097E-ADE8-A08A57DA8D1C}"/>
            </ac:picMkLst>
          </pc:picChg>
          <pc:picChg chg="add del mod">
            <ac:chgData name="Bruna Costa Leite" userId="63be2cea-1826-41b4-96b8-77c37bff977b" providerId="ADAL" clId="{664D986C-1BE0-4216-96AF-5B5CA3B8AF1F}" dt="2023-06-21T14:59:08.196" v="238" actId="478"/>
            <ac:picMkLst>
              <pc:docMk/>
              <pc:sldMasterMk cId="83319172" sldId="2147483650"/>
              <pc:sldLayoutMk cId="3212400938" sldId="2147483770"/>
              <ac:picMk id="12" creationId="{1A6EE46D-2439-4661-263D-A16E284A5BB5}"/>
            </ac:picMkLst>
          </pc:picChg>
          <pc:picChg chg="add del mod modCrop">
            <ac:chgData name="Bruna Costa Leite" userId="63be2cea-1826-41b4-96b8-77c37bff977b" providerId="ADAL" clId="{664D986C-1BE0-4216-96AF-5B5CA3B8AF1F}" dt="2023-06-27T18:11:55.879" v="896" actId="1076"/>
            <ac:picMkLst>
              <pc:docMk/>
              <pc:sldMasterMk cId="83319172" sldId="2147483650"/>
              <pc:sldLayoutMk cId="3212400938" sldId="2147483770"/>
              <ac:picMk id="14" creationId="{145AF247-F18E-C91A-59EA-0E25CA344A86}"/>
            </ac:picMkLst>
          </pc:picChg>
        </pc:sldLayoutChg>
        <pc:sldLayoutChg chg="addSp delSp modSp add mod replId modTransition">
          <pc:chgData name="Bruna Costa Leite" userId="63be2cea-1826-41b4-96b8-77c37bff977b" providerId="ADAL" clId="{664D986C-1BE0-4216-96AF-5B5CA3B8AF1F}" dt="2023-06-27T18:12:40.588" v="908" actId="207"/>
          <pc:sldLayoutMkLst>
            <pc:docMk/>
            <pc:sldMasterMk cId="83319172" sldId="2147483650"/>
            <pc:sldLayoutMk cId="3361348745" sldId="2147483778"/>
          </pc:sldLayoutMkLst>
          <pc:spChg chg="add del mod">
            <ac:chgData name="Bruna Costa Leite" userId="63be2cea-1826-41b4-96b8-77c37bff977b" providerId="ADAL" clId="{664D986C-1BE0-4216-96AF-5B5CA3B8AF1F}" dt="2023-06-27T18:03:55.057" v="772" actId="478"/>
            <ac:spMkLst>
              <pc:docMk/>
              <pc:sldMasterMk cId="83319172" sldId="2147483650"/>
              <pc:sldLayoutMk cId="3361348745" sldId="2147483778"/>
              <ac:spMk id="2" creationId="{4BDAE28E-6E29-740C-3F5D-7107D111C5CB}"/>
            </ac:spMkLst>
          </pc:spChg>
          <pc:spChg chg="add mod">
            <ac:chgData name="Bruna Costa Leite" userId="63be2cea-1826-41b4-96b8-77c37bff977b" providerId="ADAL" clId="{664D986C-1BE0-4216-96AF-5B5CA3B8AF1F}" dt="2023-06-27T18:12:40.588" v="908" actId="207"/>
            <ac:spMkLst>
              <pc:docMk/>
              <pc:sldMasterMk cId="83319172" sldId="2147483650"/>
              <pc:sldLayoutMk cId="3361348745" sldId="2147483778"/>
              <ac:spMk id="3" creationId="{5B6C9A28-745E-0E0B-2C82-EE137EC39626}"/>
            </ac:spMkLst>
          </pc:spChg>
          <pc:spChg chg="del">
            <ac:chgData name="Bruna Costa Leite" userId="63be2cea-1826-41b4-96b8-77c37bff977b" providerId="ADAL" clId="{664D986C-1BE0-4216-96AF-5B5CA3B8AF1F}" dt="2023-06-21T15:07:07.250" v="276" actId="478"/>
            <ac:spMkLst>
              <pc:docMk/>
              <pc:sldMasterMk cId="83319172" sldId="2147483650"/>
              <pc:sldLayoutMk cId="3361348745" sldId="2147483778"/>
              <ac:spMk id="3" creationId="{AE8D496B-E294-4952-BBA3-0DCA38223681}"/>
            </ac:spMkLst>
          </pc:spChg>
          <pc:spChg chg="mod">
            <ac:chgData name="Bruna Costa Leite" userId="63be2cea-1826-41b4-96b8-77c37bff977b" providerId="ADAL" clId="{664D986C-1BE0-4216-96AF-5B5CA3B8AF1F}" dt="2023-06-21T16:27:04.689" v="393" actId="2711"/>
            <ac:spMkLst>
              <pc:docMk/>
              <pc:sldMasterMk cId="83319172" sldId="2147483650"/>
              <pc:sldLayoutMk cId="3361348745" sldId="2147483778"/>
              <ac:spMk id="18" creationId="{CD6088AA-7759-48B9-853A-F27FF6EF42D3}"/>
            </ac:spMkLst>
          </pc:spChg>
          <pc:picChg chg="add mod modCrop">
            <ac:chgData name="Bruna Costa Leite" userId="63be2cea-1826-41b4-96b8-77c37bff977b" providerId="ADAL" clId="{664D986C-1BE0-4216-96AF-5B5CA3B8AF1F}" dt="2023-06-21T15:11:01.813" v="306" actId="1076"/>
            <ac:picMkLst>
              <pc:docMk/>
              <pc:sldMasterMk cId="83319172" sldId="2147483650"/>
              <pc:sldLayoutMk cId="3361348745" sldId="2147483778"/>
              <ac:picMk id="4" creationId="{A8F256F6-938C-E20D-5FE1-7AFFA9FFD70D}"/>
            </ac:picMkLst>
          </pc:picChg>
        </pc:sldLayoutChg>
        <pc:sldLayoutChg chg="add mod replId modTransition">
          <pc:chgData name="Bruna Costa Leite" userId="63be2cea-1826-41b4-96b8-77c37bff977b" providerId="ADAL" clId="{664D986C-1BE0-4216-96AF-5B5CA3B8AF1F}" dt="2023-06-21T16:19:47.566" v="368" actId="2890"/>
          <pc:sldLayoutMkLst>
            <pc:docMk/>
            <pc:sldMasterMk cId="3817070676" sldId="2147483656"/>
            <pc:sldLayoutMk cId="1974315313" sldId="2147483780"/>
          </pc:sldLayoutMkLst>
        </pc:sldLayoutChg>
        <pc:sldLayoutChg chg="add mod replId modTransition">
          <pc:chgData name="Bruna Costa Leite" userId="63be2cea-1826-41b4-96b8-77c37bff977b" providerId="ADAL" clId="{664D986C-1BE0-4216-96AF-5B5CA3B8AF1F}" dt="2023-06-21T16:19:47.566" v="368" actId="2890"/>
          <pc:sldLayoutMkLst>
            <pc:docMk/>
            <pc:sldMasterMk cId="3817070676" sldId="2147483656"/>
            <pc:sldLayoutMk cId="514219331" sldId="2147483781"/>
          </pc:sldLayoutMkLst>
        </pc:sldLayoutChg>
        <pc:sldLayoutChg chg="add mod replId modTransition">
          <pc:chgData name="Bruna Costa Leite" userId="63be2cea-1826-41b4-96b8-77c37bff977b" providerId="ADAL" clId="{664D986C-1BE0-4216-96AF-5B5CA3B8AF1F}" dt="2023-06-21T16:19:47.566" v="368" actId="2890"/>
          <pc:sldLayoutMkLst>
            <pc:docMk/>
            <pc:sldMasterMk cId="3817070676" sldId="2147483656"/>
            <pc:sldLayoutMk cId="2941048159" sldId="2147483782"/>
          </pc:sldLayoutMkLst>
        </pc:sldLayoutChg>
        <pc:sldLayoutChg chg="add mod replId modTransition">
          <pc:chgData name="Bruna Costa Leite" userId="63be2cea-1826-41b4-96b8-77c37bff977b" providerId="ADAL" clId="{664D986C-1BE0-4216-96AF-5B5CA3B8AF1F}" dt="2023-06-21T16:19:47.566" v="368" actId="2890"/>
          <pc:sldLayoutMkLst>
            <pc:docMk/>
            <pc:sldMasterMk cId="3817070676" sldId="2147483656"/>
            <pc:sldLayoutMk cId="3439012867" sldId="2147483783"/>
          </pc:sldLayoutMkLst>
        </pc:sldLayoutChg>
        <pc:sldLayoutChg chg="add mod replId modTransition">
          <pc:chgData name="Bruna Costa Leite" userId="63be2cea-1826-41b4-96b8-77c37bff977b" providerId="ADAL" clId="{664D986C-1BE0-4216-96AF-5B5CA3B8AF1F}" dt="2023-06-21T16:19:47.566" v="368" actId="2890"/>
          <pc:sldLayoutMkLst>
            <pc:docMk/>
            <pc:sldMasterMk cId="3817070676" sldId="2147483656"/>
            <pc:sldLayoutMk cId="361820271" sldId="2147483784"/>
          </pc:sldLayoutMkLst>
        </pc:sldLayoutChg>
      </pc:sldMasterChg>
      <pc:sldMasterChg chg="addSp delSp modSp mod addSldLayout delSldLayout modSldLayout sldLayoutOrd">
        <pc:chgData name="Bruna Costa Leite" userId="63be2cea-1826-41b4-96b8-77c37bff977b" providerId="ADAL" clId="{664D986C-1BE0-4216-96AF-5B5CA3B8AF1F}" dt="2023-06-27T18:12:29.246" v="906" actId="1076"/>
        <pc:sldMasterMkLst>
          <pc:docMk/>
          <pc:sldMasterMk cId="3817070676" sldId="2147483656"/>
        </pc:sldMasterMkLst>
        <pc:spChg chg="add mod">
          <ac:chgData name="Bruna Costa Leite" userId="63be2cea-1826-41b4-96b8-77c37bff977b" providerId="ADAL" clId="{664D986C-1BE0-4216-96AF-5B5CA3B8AF1F}" dt="2023-06-20T21:11:25.161" v="3"/>
          <ac:spMkLst>
            <pc:docMk/>
            <pc:sldMasterMk cId="3817070676" sldId="2147483656"/>
            <ac:spMk id="2" creationId="{6ACA4C66-B2BE-8DC6-E47B-BBF4E84EA0BC}"/>
          </ac:spMkLst>
        </pc:spChg>
        <pc:spChg chg="add del mod">
          <ac:chgData name="Bruna Costa Leite" userId="63be2cea-1826-41b4-96b8-77c37bff977b" providerId="ADAL" clId="{664D986C-1BE0-4216-96AF-5B5CA3B8AF1F}" dt="2023-06-27T18:11:30.195" v="889" actId="478"/>
          <ac:spMkLst>
            <pc:docMk/>
            <pc:sldMasterMk cId="3817070676" sldId="2147483656"/>
            <ac:spMk id="4" creationId="{9CF13357-417F-2E74-66E3-84330C6E6C9A}"/>
          </ac:spMkLst>
        </pc:spChg>
        <pc:picChg chg="add mod">
          <ac:chgData name="Bruna Costa Leite" userId="63be2cea-1826-41b4-96b8-77c37bff977b" providerId="ADAL" clId="{664D986C-1BE0-4216-96AF-5B5CA3B8AF1F}" dt="2023-06-20T21:11:25.161" v="3"/>
          <ac:picMkLst>
            <pc:docMk/>
            <pc:sldMasterMk cId="3817070676" sldId="2147483656"/>
            <ac:picMk id="3" creationId="{FD4C5E55-B2A2-139B-2F9E-4E72145C8121}"/>
          </ac:picMkLst>
        </pc:picChg>
        <pc:picChg chg="add del mod">
          <ac:chgData name="Bruna Costa Leite" userId="63be2cea-1826-41b4-96b8-77c37bff977b" providerId="ADAL" clId="{664D986C-1BE0-4216-96AF-5B5CA3B8AF1F}" dt="2023-06-20T21:11:29.202" v="5" actId="478"/>
          <ac:picMkLst>
            <pc:docMk/>
            <pc:sldMasterMk cId="3817070676" sldId="2147483656"/>
            <ac:picMk id="4" creationId="{8CB06E93-A08E-0148-4DF9-6AACC2C9556D}"/>
          </ac:picMkLst>
        </pc:picChg>
        <pc:picChg chg="del">
          <ac:chgData name="Bruna Costa Leite" userId="63be2cea-1826-41b4-96b8-77c37bff977b" providerId="ADAL" clId="{664D986C-1BE0-4216-96AF-5B5CA3B8AF1F}" dt="2023-06-20T21:11:22.923" v="1" actId="478"/>
          <ac:picMkLst>
            <pc:docMk/>
            <pc:sldMasterMk cId="3817070676" sldId="2147483656"/>
            <ac:picMk id="15" creationId="{20EA1746-8D5D-4529-B889-6FD2805B9A68}"/>
          </ac:picMkLst>
        </pc:picChg>
        <pc:picChg chg="del">
          <ac:chgData name="Bruna Costa Leite" userId="63be2cea-1826-41b4-96b8-77c37bff977b" providerId="ADAL" clId="{664D986C-1BE0-4216-96AF-5B5CA3B8AF1F}" dt="2023-06-20T21:11:24.706" v="2" actId="478"/>
          <ac:picMkLst>
            <pc:docMk/>
            <pc:sldMasterMk cId="3817070676" sldId="2147483656"/>
            <ac:picMk id="16" creationId="{E0A1088A-FD6B-4B11-A658-8CC125654BDF}"/>
          </ac:picMkLst>
        </pc:picChg>
        <pc:sldLayoutChg chg="addSp modSp">
          <pc:chgData name="Bruna Costa Leite" userId="63be2cea-1826-41b4-96b8-77c37bff977b" providerId="ADAL" clId="{664D986C-1BE0-4216-96AF-5B5CA3B8AF1F}" dt="2023-06-27T18:11:33.967" v="891" actId="207"/>
          <pc:sldLayoutMkLst>
            <pc:docMk/>
            <pc:sldMasterMk cId="3817070676" sldId="2147483656"/>
            <pc:sldLayoutMk cId="3763131155" sldId="2147483657"/>
          </pc:sldLayoutMkLst>
          <pc:spChg chg="add mod">
            <ac:chgData name="Bruna Costa Leite" userId="63be2cea-1826-41b4-96b8-77c37bff977b" providerId="ADAL" clId="{664D986C-1BE0-4216-96AF-5B5CA3B8AF1F}" dt="2023-06-27T18:11:33.967" v="891" actId="207"/>
            <ac:spMkLst>
              <pc:docMk/>
              <pc:sldMasterMk cId="3817070676" sldId="2147483656"/>
              <pc:sldLayoutMk cId="3763131155" sldId="2147483657"/>
              <ac:spMk id="2" creationId="{E9E9156F-0523-4C77-E1B7-15E21DAC1F00}"/>
            </ac:spMkLst>
          </pc:spChg>
        </pc:sldLayoutChg>
        <pc:sldLayoutChg chg="del">
          <pc:chgData name="Bruna Costa Leite" userId="63be2cea-1826-41b4-96b8-77c37bff977b" providerId="ADAL" clId="{664D986C-1BE0-4216-96AF-5B5CA3B8AF1F}" dt="2023-06-21T14:26:47.428" v="170" actId="2696"/>
          <pc:sldLayoutMkLst>
            <pc:docMk/>
            <pc:sldMasterMk cId="3817070676" sldId="2147483656"/>
            <pc:sldLayoutMk cId="3193604259" sldId="2147483660"/>
          </pc:sldLayoutMkLst>
        </pc:sldLayoutChg>
        <pc:sldLayoutChg chg="del">
          <pc:chgData name="Bruna Costa Leite" userId="63be2cea-1826-41b4-96b8-77c37bff977b" providerId="ADAL" clId="{664D986C-1BE0-4216-96AF-5B5CA3B8AF1F}" dt="2023-06-20T21:16:20.124" v="33" actId="2696"/>
          <pc:sldLayoutMkLst>
            <pc:docMk/>
            <pc:sldMasterMk cId="3817070676" sldId="2147483656"/>
            <pc:sldLayoutMk cId="689788381" sldId="2147483680"/>
          </pc:sldLayoutMkLst>
        </pc:sldLayoutChg>
        <pc:sldLayoutChg chg="addSp delSp modSp mod">
          <pc:chgData name="Bruna Costa Leite" userId="63be2cea-1826-41b4-96b8-77c37bff977b" providerId="ADAL" clId="{664D986C-1BE0-4216-96AF-5B5CA3B8AF1F}" dt="2023-06-27T18:12:10.333" v="899"/>
          <pc:sldLayoutMkLst>
            <pc:docMk/>
            <pc:sldMasterMk cId="3817070676" sldId="2147483656"/>
            <pc:sldLayoutMk cId="164855397" sldId="2147483771"/>
          </pc:sldLayoutMkLst>
          <pc:spChg chg="add del mod">
            <ac:chgData name="Bruna Costa Leite" userId="63be2cea-1826-41b4-96b8-77c37bff977b" providerId="ADAL" clId="{664D986C-1BE0-4216-96AF-5B5CA3B8AF1F}" dt="2023-06-21T16:19:32.664" v="365"/>
            <ac:spMkLst>
              <pc:docMk/>
              <pc:sldMasterMk cId="3817070676" sldId="2147483656"/>
              <pc:sldLayoutMk cId="164855397" sldId="2147483771"/>
              <ac:spMk id="3" creationId="{3F9D84EE-2FE7-EC4E-5D6D-81990066E3A5}"/>
            </ac:spMkLst>
          </pc:spChg>
          <pc:spChg chg="add mod">
            <ac:chgData name="Bruna Costa Leite" userId="63be2cea-1826-41b4-96b8-77c37bff977b" providerId="ADAL" clId="{664D986C-1BE0-4216-96AF-5B5CA3B8AF1F}" dt="2023-06-27T18:12:10.333" v="899"/>
            <ac:spMkLst>
              <pc:docMk/>
              <pc:sldMasterMk cId="3817070676" sldId="2147483656"/>
              <pc:sldLayoutMk cId="164855397" sldId="2147483771"/>
              <ac:spMk id="3" creationId="{605035D0-6AEA-9991-5E79-2CBCADA7050B}"/>
            </ac:spMkLst>
          </pc:spChg>
          <pc:spChg chg="add mod">
            <ac:chgData name="Bruna Costa Leite" userId="63be2cea-1826-41b4-96b8-77c37bff977b" providerId="ADAL" clId="{664D986C-1BE0-4216-96AF-5B5CA3B8AF1F}" dt="2023-06-21T16:27:48.822" v="404" actId="207"/>
            <ac:spMkLst>
              <pc:docMk/>
              <pc:sldMasterMk cId="3817070676" sldId="2147483656"/>
              <pc:sldLayoutMk cId="164855397" sldId="2147483771"/>
              <ac:spMk id="4" creationId="{C38A88C2-D1CF-A6C2-A34F-7F2E5FB1B2DD}"/>
            </ac:spMkLst>
          </pc:spChg>
          <pc:spChg chg="del mod">
            <ac:chgData name="Bruna Costa Leite" userId="63be2cea-1826-41b4-96b8-77c37bff977b" providerId="ADAL" clId="{664D986C-1BE0-4216-96AF-5B5CA3B8AF1F}" dt="2023-06-21T16:27:46.584" v="402" actId="478"/>
            <ac:spMkLst>
              <pc:docMk/>
              <pc:sldMasterMk cId="3817070676" sldId="2147483656"/>
              <pc:sldLayoutMk cId="164855397" sldId="2147483771"/>
              <ac:spMk id="10" creationId="{C035FDD5-22E4-4281-8F5C-4BAC4EF7D912}"/>
            </ac:spMkLst>
          </pc:spChg>
          <pc:picChg chg="add mod">
            <ac:chgData name="Bruna Costa Leite" userId="63be2cea-1826-41b4-96b8-77c37bff977b" providerId="ADAL" clId="{664D986C-1BE0-4216-96AF-5B5CA3B8AF1F}" dt="2023-06-21T15:06:15.158" v="271" actId="1076"/>
            <ac:picMkLst>
              <pc:docMk/>
              <pc:sldMasterMk cId="3817070676" sldId="2147483656"/>
              <pc:sldLayoutMk cId="164855397" sldId="2147483771"/>
              <ac:picMk id="2" creationId="{30C9E8E3-755C-09CE-DD6B-5B4C7E190BCB}"/>
            </ac:picMkLst>
          </pc:picChg>
          <pc:picChg chg="del">
            <ac:chgData name="Bruna Costa Leite" userId="63be2cea-1826-41b4-96b8-77c37bff977b" providerId="ADAL" clId="{664D986C-1BE0-4216-96AF-5B5CA3B8AF1F}" dt="2023-06-21T15:00:09.496" v="251" actId="478"/>
            <ac:picMkLst>
              <pc:docMk/>
              <pc:sldMasterMk cId="3817070676" sldId="2147483656"/>
              <pc:sldLayoutMk cId="164855397" sldId="2147483771"/>
              <ac:picMk id="11" creationId="{79E186DB-7814-4A82-A4F9-AB760417B307}"/>
            </ac:picMkLst>
          </pc:picChg>
        </pc:sldLayoutChg>
        <pc:sldLayoutChg chg="addSp delSp modSp add mod replId modTransition">
          <pc:chgData name="Bruna Costa Leite" userId="63be2cea-1826-41b4-96b8-77c37bff977b" providerId="ADAL" clId="{664D986C-1BE0-4216-96AF-5B5CA3B8AF1F}" dt="2023-06-27T18:12:08.515" v="898"/>
          <pc:sldLayoutMkLst>
            <pc:docMk/>
            <pc:sldMasterMk cId="3817070676" sldId="2147483656"/>
            <pc:sldLayoutMk cId="2391802438" sldId="2147483773"/>
          </pc:sldLayoutMkLst>
          <pc:spChg chg="add del mod">
            <ac:chgData name="Bruna Costa Leite" userId="63be2cea-1826-41b4-96b8-77c37bff977b" providerId="ADAL" clId="{664D986C-1BE0-4216-96AF-5B5CA3B8AF1F}" dt="2023-06-21T16:27:30.647" v="398" actId="478"/>
            <ac:spMkLst>
              <pc:docMk/>
              <pc:sldMasterMk cId="3817070676" sldId="2147483656"/>
              <pc:sldLayoutMk cId="2391802438" sldId="2147483773"/>
              <ac:spMk id="3" creationId="{02CD2782-6BE2-64E0-DA95-77E4A93F2AB0}"/>
            </ac:spMkLst>
          </pc:spChg>
          <pc:spChg chg="add mod">
            <ac:chgData name="Bruna Costa Leite" userId="63be2cea-1826-41b4-96b8-77c37bff977b" providerId="ADAL" clId="{664D986C-1BE0-4216-96AF-5B5CA3B8AF1F}" dt="2023-06-27T18:12:08.515" v="898"/>
            <ac:spMkLst>
              <pc:docMk/>
              <pc:sldMasterMk cId="3817070676" sldId="2147483656"/>
              <pc:sldLayoutMk cId="2391802438" sldId="2147483773"/>
              <ac:spMk id="3" creationId="{098F2909-08C6-D80E-FA70-135CE27AD62D}"/>
            </ac:spMkLst>
          </pc:spChg>
          <pc:spChg chg="add mod">
            <ac:chgData name="Bruna Costa Leite" userId="63be2cea-1826-41b4-96b8-77c37bff977b" providerId="ADAL" clId="{664D986C-1BE0-4216-96AF-5B5CA3B8AF1F}" dt="2023-06-21T16:27:33.014" v="400" actId="207"/>
            <ac:spMkLst>
              <pc:docMk/>
              <pc:sldMasterMk cId="3817070676" sldId="2147483656"/>
              <pc:sldLayoutMk cId="2391802438" sldId="2147483773"/>
              <ac:spMk id="4" creationId="{D42A30DF-5C36-0E08-322D-8F30C6F142D7}"/>
            </ac:spMkLst>
          </pc:spChg>
          <pc:picChg chg="add mod">
            <ac:chgData name="Bruna Costa Leite" userId="63be2cea-1826-41b4-96b8-77c37bff977b" providerId="ADAL" clId="{664D986C-1BE0-4216-96AF-5B5CA3B8AF1F}" dt="2023-06-20T21:23:02.477" v="56"/>
            <ac:picMkLst>
              <pc:docMk/>
              <pc:sldMasterMk cId="3817070676" sldId="2147483656"/>
              <pc:sldLayoutMk cId="2391802438" sldId="2147483773"/>
              <ac:picMk id="2" creationId="{22CE45E2-51CB-2494-9F2A-D88252B01A5A}"/>
            </ac:picMkLst>
          </pc:picChg>
        </pc:sldLayoutChg>
        <pc:sldLayoutChg chg="del">
          <pc:chgData name="Bruna Costa Leite" userId="63be2cea-1826-41b4-96b8-77c37bff977b" providerId="ADAL" clId="{664D986C-1BE0-4216-96AF-5B5CA3B8AF1F}" dt="2023-06-20T21:16:20.132" v="34" actId="2696"/>
          <pc:sldLayoutMkLst>
            <pc:docMk/>
            <pc:sldMasterMk cId="3817070676" sldId="2147483656"/>
            <pc:sldLayoutMk cId="2430560665" sldId="2147483773"/>
          </pc:sldLayoutMkLst>
        </pc:sldLayoutChg>
        <pc:sldLayoutChg chg="addSp delSp modSp add mod ord modTransition">
          <pc:chgData name="Bruna Costa Leite" userId="63be2cea-1826-41b4-96b8-77c37bff977b" providerId="ADAL" clId="{664D986C-1BE0-4216-96AF-5B5CA3B8AF1F}" dt="2023-06-27T18:11:45.677" v="894" actId="1076"/>
          <pc:sldLayoutMkLst>
            <pc:docMk/>
            <pc:sldMasterMk cId="3817070676" sldId="2147483656"/>
            <pc:sldLayoutMk cId="2646628333" sldId="2147483774"/>
          </pc:sldLayoutMkLst>
          <pc:spChg chg="del">
            <ac:chgData name="Bruna Costa Leite" userId="63be2cea-1826-41b4-96b8-77c37bff977b" providerId="ADAL" clId="{664D986C-1BE0-4216-96AF-5B5CA3B8AF1F}" dt="2023-06-21T14:15:47.253" v="82" actId="478"/>
            <ac:spMkLst>
              <pc:docMk/>
              <pc:sldMasterMk cId="3817070676" sldId="2147483656"/>
              <pc:sldLayoutMk cId="2646628333" sldId="2147483774"/>
              <ac:spMk id="3" creationId="{8AB05485-600F-1184-5BA0-5335F60E7286}"/>
            </ac:spMkLst>
          </pc:spChg>
          <pc:spChg chg="add mod">
            <ac:chgData name="Bruna Costa Leite" userId="63be2cea-1826-41b4-96b8-77c37bff977b" providerId="ADAL" clId="{664D986C-1BE0-4216-96AF-5B5CA3B8AF1F}" dt="2023-06-27T18:11:45.677" v="894" actId="1076"/>
            <ac:spMkLst>
              <pc:docMk/>
              <pc:sldMasterMk cId="3817070676" sldId="2147483656"/>
              <pc:sldLayoutMk cId="2646628333" sldId="2147483774"/>
              <ac:spMk id="3" creationId="{FCAEF9E3-50B8-0430-3710-4C9897C879CA}"/>
            </ac:spMkLst>
          </pc:spChg>
          <pc:picChg chg="add mod">
            <ac:chgData name="Bruna Costa Leite" userId="63be2cea-1826-41b4-96b8-77c37bff977b" providerId="ADAL" clId="{664D986C-1BE0-4216-96AF-5B5CA3B8AF1F}" dt="2023-06-21T14:20:26.302" v="94" actId="1076"/>
            <ac:picMkLst>
              <pc:docMk/>
              <pc:sldMasterMk cId="3817070676" sldId="2147483656"/>
              <pc:sldLayoutMk cId="2646628333" sldId="2147483774"/>
              <ac:picMk id="2" creationId="{6C535E18-4C90-8DAD-7FA6-6F09D52F91EA}"/>
            </ac:picMkLst>
          </pc:picChg>
          <pc:picChg chg="del">
            <ac:chgData name="Bruna Costa Leite" userId="63be2cea-1826-41b4-96b8-77c37bff977b" providerId="ADAL" clId="{664D986C-1BE0-4216-96AF-5B5CA3B8AF1F}" dt="2023-06-21T14:15:46.484" v="81" actId="478"/>
            <ac:picMkLst>
              <pc:docMk/>
              <pc:sldMasterMk cId="3817070676" sldId="2147483656"/>
              <pc:sldLayoutMk cId="2646628333" sldId="2147483774"/>
              <ac:picMk id="4" creationId="{25C6C24B-AC5B-4F03-8FB2-8503C0C08B4D}"/>
            </ac:picMkLst>
          </pc:picChg>
          <pc:picChg chg="add del mod">
            <ac:chgData name="Bruna Costa Leite" userId="63be2cea-1826-41b4-96b8-77c37bff977b" providerId="ADAL" clId="{664D986C-1BE0-4216-96AF-5B5CA3B8AF1F}" dt="2023-06-21T14:20:23.410" v="93" actId="478"/>
            <ac:picMkLst>
              <pc:docMk/>
              <pc:sldMasterMk cId="3817070676" sldId="2147483656"/>
              <pc:sldLayoutMk cId="2646628333" sldId="2147483774"/>
              <ac:picMk id="5" creationId="{73E74665-8B3F-93F1-90A7-57D16B3AA05D}"/>
            </ac:picMkLst>
          </pc:picChg>
          <pc:picChg chg="add mod">
            <ac:chgData name="Bruna Costa Leite" userId="63be2cea-1826-41b4-96b8-77c37bff977b" providerId="ADAL" clId="{664D986C-1BE0-4216-96AF-5B5CA3B8AF1F}" dt="2023-06-21T14:20:01.418" v="88" actId="1076"/>
            <ac:picMkLst>
              <pc:docMk/>
              <pc:sldMasterMk cId="3817070676" sldId="2147483656"/>
              <pc:sldLayoutMk cId="2646628333" sldId="2147483774"/>
              <ac:picMk id="6" creationId="{9A7CA2B9-2AD3-1C08-E2BA-F61304BE8FC5}"/>
            </ac:picMkLst>
          </pc:picChg>
          <pc:picChg chg="add mod">
            <ac:chgData name="Bruna Costa Leite" userId="63be2cea-1826-41b4-96b8-77c37bff977b" providerId="ADAL" clId="{664D986C-1BE0-4216-96AF-5B5CA3B8AF1F}" dt="2023-06-21T14:20:31.143" v="95" actId="1076"/>
            <ac:picMkLst>
              <pc:docMk/>
              <pc:sldMasterMk cId="3817070676" sldId="2147483656"/>
              <pc:sldLayoutMk cId="2646628333" sldId="2147483774"/>
              <ac:picMk id="7" creationId="{F7EA1EFA-919D-C103-075B-976CB3B04C4F}"/>
            </ac:picMkLst>
          </pc:picChg>
          <pc:picChg chg="add del mod">
            <ac:chgData name="Bruna Costa Leite" userId="63be2cea-1826-41b4-96b8-77c37bff977b" providerId="ADAL" clId="{664D986C-1BE0-4216-96AF-5B5CA3B8AF1F}" dt="2023-06-21T14:20:22.238" v="92" actId="478"/>
            <ac:picMkLst>
              <pc:docMk/>
              <pc:sldMasterMk cId="3817070676" sldId="2147483656"/>
              <pc:sldLayoutMk cId="2646628333" sldId="2147483774"/>
              <ac:picMk id="8" creationId="{F3381F70-B24E-3F41-62DE-1BE00F37704F}"/>
            </ac:picMkLst>
          </pc:picChg>
          <pc:picChg chg="add mod">
            <ac:chgData name="Bruna Costa Leite" userId="63be2cea-1826-41b4-96b8-77c37bff977b" providerId="ADAL" clId="{664D986C-1BE0-4216-96AF-5B5CA3B8AF1F}" dt="2023-06-21T14:15:48.271" v="83"/>
            <ac:picMkLst>
              <pc:docMk/>
              <pc:sldMasterMk cId="3817070676" sldId="2147483656"/>
              <pc:sldLayoutMk cId="2646628333" sldId="2147483774"/>
              <ac:picMk id="9" creationId="{9966EC7C-B739-F95E-C016-D7C67D175A5C}"/>
            </ac:picMkLst>
          </pc:picChg>
          <pc:picChg chg="add mod">
            <ac:chgData name="Bruna Costa Leite" userId="63be2cea-1826-41b4-96b8-77c37bff977b" providerId="ADAL" clId="{664D986C-1BE0-4216-96AF-5B5CA3B8AF1F}" dt="2023-06-21T14:15:48.271" v="83"/>
            <ac:picMkLst>
              <pc:docMk/>
              <pc:sldMasterMk cId="3817070676" sldId="2147483656"/>
              <pc:sldLayoutMk cId="2646628333" sldId="2147483774"/>
              <ac:picMk id="10" creationId="{ADC0352D-AB63-D446-265C-90A9EB25389F}"/>
            </ac:picMkLst>
          </pc:picChg>
        </pc:sldLayoutChg>
        <pc:sldLayoutChg chg="addSp delSp modSp add mod replId modTransition">
          <pc:chgData name="Bruna Costa Leite" userId="63be2cea-1826-41b4-96b8-77c37bff977b" providerId="ADAL" clId="{664D986C-1BE0-4216-96AF-5B5CA3B8AF1F}" dt="2023-06-27T18:12:29.246" v="906" actId="1076"/>
          <pc:sldLayoutMkLst>
            <pc:docMk/>
            <pc:sldMasterMk cId="3817070676" sldId="2147483656"/>
            <pc:sldLayoutMk cId="1134126846" sldId="2147483779"/>
          </pc:sldLayoutMkLst>
          <pc:spChg chg="add mod">
            <ac:chgData name="Bruna Costa Leite" userId="63be2cea-1826-41b4-96b8-77c37bff977b" providerId="ADAL" clId="{664D986C-1BE0-4216-96AF-5B5CA3B8AF1F}" dt="2023-06-27T18:12:29.246" v="906" actId="1076"/>
            <ac:spMkLst>
              <pc:docMk/>
              <pc:sldMasterMk cId="3817070676" sldId="2147483656"/>
              <pc:sldLayoutMk cId="1134126846" sldId="2147483779"/>
              <ac:spMk id="2" creationId="{3FD1BC7A-9EAD-8FDC-D0A3-45FBAEB0F70D}"/>
            </ac:spMkLst>
          </pc:spChg>
          <pc:picChg chg="del">
            <ac:chgData name="Bruna Costa Leite" userId="63be2cea-1826-41b4-96b8-77c37bff977b" providerId="ADAL" clId="{664D986C-1BE0-4216-96AF-5B5CA3B8AF1F}" dt="2023-06-21T15:13:57.976" v="308" actId="478"/>
            <ac:picMkLst>
              <pc:docMk/>
              <pc:sldMasterMk cId="3817070676" sldId="2147483656"/>
              <pc:sldLayoutMk cId="1134126846" sldId="2147483779"/>
              <ac:picMk id="2" creationId="{6C535E18-4C90-8DAD-7FA6-6F09D52F91EA}"/>
            </ac:picMkLst>
          </pc:picChg>
          <pc:picChg chg="add mod modCrop">
            <ac:chgData name="Bruna Costa Leite" userId="63be2cea-1826-41b4-96b8-77c37bff977b" providerId="ADAL" clId="{664D986C-1BE0-4216-96AF-5B5CA3B8AF1F}" dt="2023-06-21T15:15:39.940" v="323" actId="1076"/>
            <ac:picMkLst>
              <pc:docMk/>
              <pc:sldMasterMk cId="3817070676" sldId="2147483656"/>
              <pc:sldLayoutMk cId="1134126846" sldId="2147483779"/>
              <ac:picMk id="4" creationId="{FAC8A245-7FF0-8556-4A0F-566B97B8FC4E}"/>
            </ac:picMkLst>
          </pc:picChg>
          <pc:picChg chg="del">
            <ac:chgData name="Bruna Costa Leite" userId="63be2cea-1826-41b4-96b8-77c37bff977b" providerId="ADAL" clId="{664D986C-1BE0-4216-96AF-5B5CA3B8AF1F}" dt="2023-06-21T15:13:57.976" v="308" actId="478"/>
            <ac:picMkLst>
              <pc:docMk/>
              <pc:sldMasterMk cId="3817070676" sldId="2147483656"/>
              <pc:sldLayoutMk cId="1134126846" sldId="2147483779"/>
              <ac:picMk id="6" creationId="{9A7CA2B9-2AD3-1C08-E2BA-F61304BE8FC5}"/>
            </ac:picMkLst>
          </pc:picChg>
          <pc:picChg chg="del">
            <ac:chgData name="Bruna Costa Leite" userId="63be2cea-1826-41b4-96b8-77c37bff977b" providerId="ADAL" clId="{664D986C-1BE0-4216-96AF-5B5CA3B8AF1F}" dt="2023-06-21T15:13:57.976" v="308" actId="478"/>
            <ac:picMkLst>
              <pc:docMk/>
              <pc:sldMasterMk cId="3817070676" sldId="2147483656"/>
              <pc:sldLayoutMk cId="1134126846" sldId="2147483779"/>
              <ac:picMk id="7" creationId="{F7EA1EFA-919D-C103-075B-976CB3B04C4F}"/>
            </ac:picMkLst>
          </pc:picChg>
          <pc:picChg chg="del">
            <ac:chgData name="Bruna Costa Leite" userId="63be2cea-1826-41b4-96b8-77c37bff977b" providerId="ADAL" clId="{664D986C-1BE0-4216-96AF-5B5CA3B8AF1F}" dt="2023-06-21T15:13:57.976" v="308" actId="478"/>
            <ac:picMkLst>
              <pc:docMk/>
              <pc:sldMasterMk cId="3817070676" sldId="2147483656"/>
              <pc:sldLayoutMk cId="1134126846" sldId="2147483779"/>
              <ac:picMk id="9" creationId="{9966EC7C-B739-F95E-C016-D7C67D175A5C}"/>
            </ac:picMkLst>
          </pc:picChg>
          <pc:picChg chg="del">
            <ac:chgData name="Bruna Costa Leite" userId="63be2cea-1826-41b4-96b8-77c37bff977b" providerId="ADAL" clId="{664D986C-1BE0-4216-96AF-5B5CA3B8AF1F}" dt="2023-06-21T15:13:57.976" v="308" actId="478"/>
            <ac:picMkLst>
              <pc:docMk/>
              <pc:sldMasterMk cId="3817070676" sldId="2147483656"/>
              <pc:sldLayoutMk cId="1134126846" sldId="2147483779"/>
              <ac:picMk id="10" creationId="{ADC0352D-AB63-D446-265C-90A9EB25389F}"/>
            </ac:picMkLst>
          </pc:picChg>
        </pc:sldLayoutChg>
        <pc:sldLayoutChg chg="addSp modSp mod ord">
          <pc:chgData name="Bruna Costa Leite" userId="63be2cea-1826-41b4-96b8-77c37bff977b" providerId="ADAL" clId="{664D986C-1BE0-4216-96AF-5B5CA3B8AF1F}" dt="2023-06-27T18:12:11.831" v="900"/>
          <pc:sldLayoutMkLst>
            <pc:docMk/>
            <pc:sldMasterMk cId="3817070676" sldId="2147483656"/>
            <pc:sldLayoutMk cId="1974315313" sldId="2147483780"/>
          </pc:sldLayoutMkLst>
          <pc:spChg chg="mod">
            <ac:chgData name="Bruna Costa Leite" userId="63be2cea-1826-41b4-96b8-77c37bff977b" providerId="ADAL" clId="{664D986C-1BE0-4216-96AF-5B5CA3B8AF1F}" dt="2023-06-21T16:21:19.828" v="384" actId="207"/>
            <ac:spMkLst>
              <pc:docMk/>
              <pc:sldMasterMk cId="3817070676" sldId="2147483656"/>
              <pc:sldLayoutMk cId="1974315313" sldId="2147483780"/>
              <ac:spMk id="2" creationId="{C1B0B428-F6E6-AC1F-A85B-CA5780BE4131}"/>
            </ac:spMkLst>
          </pc:spChg>
          <pc:spChg chg="add mod">
            <ac:chgData name="Bruna Costa Leite" userId="63be2cea-1826-41b4-96b8-77c37bff977b" providerId="ADAL" clId="{664D986C-1BE0-4216-96AF-5B5CA3B8AF1F}" dt="2023-06-27T18:12:11.831" v="900"/>
            <ac:spMkLst>
              <pc:docMk/>
              <pc:sldMasterMk cId="3817070676" sldId="2147483656"/>
              <pc:sldLayoutMk cId="1974315313" sldId="2147483780"/>
              <ac:spMk id="3" creationId="{AFFA8071-7C62-86C7-BD6D-C371DEF62D22}"/>
            </ac:spMkLst>
          </pc:spChg>
          <pc:spChg chg="mod">
            <ac:chgData name="Bruna Costa Leite" userId="63be2cea-1826-41b4-96b8-77c37bff977b" providerId="ADAL" clId="{664D986C-1BE0-4216-96AF-5B5CA3B8AF1F}" dt="2023-06-21T16:21:23.523" v="385" actId="207"/>
            <ac:spMkLst>
              <pc:docMk/>
              <pc:sldMasterMk cId="3817070676" sldId="2147483656"/>
              <pc:sldLayoutMk cId="1974315313" sldId="2147483780"/>
              <ac:spMk id="5" creationId="{A55D20BA-98D3-4168-9FA7-FB1B844A267E}"/>
            </ac:spMkLst>
          </pc:spChg>
          <pc:spChg chg="mod">
            <ac:chgData name="Bruna Costa Leite" userId="63be2cea-1826-41b4-96b8-77c37bff977b" providerId="ADAL" clId="{664D986C-1BE0-4216-96AF-5B5CA3B8AF1F}" dt="2023-06-21T16:21:23.523" v="385" actId="207"/>
            <ac:spMkLst>
              <pc:docMk/>
              <pc:sldMasterMk cId="3817070676" sldId="2147483656"/>
              <pc:sldLayoutMk cId="1974315313" sldId="2147483780"/>
              <ac:spMk id="6" creationId="{B86B9951-0E6C-43DA-9BC6-17C27A30D491}"/>
            </ac:spMkLst>
          </pc:spChg>
        </pc:sldLayoutChg>
        <pc:sldLayoutChg chg="new del mod">
          <pc:chgData name="Bruna Costa Leite" userId="63be2cea-1826-41b4-96b8-77c37bff977b" providerId="ADAL" clId="{664D986C-1BE0-4216-96AF-5B5CA3B8AF1F}" dt="2023-06-21T16:19:39.774" v="367" actId="11236"/>
          <pc:sldLayoutMkLst>
            <pc:docMk/>
            <pc:sldMasterMk cId="3817070676" sldId="2147483656"/>
            <pc:sldLayoutMk cId="2523642194" sldId="2147483780"/>
          </pc:sldLayoutMkLst>
        </pc:sldLayoutChg>
        <pc:sldLayoutChg chg="addSp modSp mod ord">
          <pc:chgData name="Bruna Costa Leite" userId="63be2cea-1826-41b4-96b8-77c37bff977b" providerId="ADAL" clId="{664D986C-1BE0-4216-96AF-5B5CA3B8AF1F}" dt="2023-06-27T18:12:13.354" v="901"/>
          <pc:sldLayoutMkLst>
            <pc:docMk/>
            <pc:sldMasterMk cId="3817070676" sldId="2147483656"/>
            <pc:sldLayoutMk cId="514219331" sldId="2147483781"/>
          </pc:sldLayoutMkLst>
          <pc:spChg chg="add mod">
            <ac:chgData name="Bruna Costa Leite" userId="63be2cea-1826-41b4-96b8-77c37bff977b" providerId="ADAL" clId="{664D986C-1BE0-4216-96AF-5B5CA3B8AF1F}" dt="2023-06-27T18:12:13.354" v="901"/>
            <ac:spMkLst>
              <pc:docMk/>
              <pc:sldMasterMk cId="3817070676" sldId="2147483656"/>
              <pc:sldLayoutMk cId="514219331" sldId="2147483781"/>
              <ac:spMk id="2" creationId="{7C04972E-F873-E22A-FC4E-64D9DC8D3D5D}"/>
            </ac:spMkLst>
          </pc:spChg>
          <pc:spChg chg="mod">
            <ac:chgData name="Bruna Costa Leite" userId="63be2cea-1826-41b4-96b8-77c37bff977b" providerId="ADAL" clId="{664D986C-1BE0-4216-96AF-5B5CA3B8AF1F}" dt="2023-06-21T16:21:02.932" v="382" actId="207"/>
            <ac:spMkLst>
              <pc:docMk/>
              <pc:sldMasterMk cId="3817070676" sldId="2147483656"/>
              <pc:sldLayoutMk cId="514219331" sldId="2147483781"/>
              <ac:spMk id="17" creationId="{B6B01E13-7C66-431E-BB69-D53E75E15E67}"/>
            </ac:spMkLst>
          </pc:spChg>
          <pc:spChg chg="mod">
            <ac:chgData name="Bruna Costa Leite" userId="63be2cea-1826-41b4-96b8-77c37bff977b" providerId="ADAL" clId="{664D986C-1BE0-4216-96AF-5B5CA3B8AF1F}" dt="2023-06-21T16:21:15.539" v="383" actId="207"/>
            <ac:spMkLst>
              <pc:docMk/>
              <pc:sldMasterMk cId="3817070676" sldId="2147483656"/>
              <pc:sldLayoutMk cId="514219331" sldId="2147483781"/>
              <ac:spMk id="19" creationId="{90C08B35-8951-4EA6-BAFA-E0F2102E8BD9}"/>
            </ac:spMkLst>
          </pc:spChg>
          <pc:spChg chg="mod">
            <ac:chgData name="Bruna Costa Leite" userId="63be2cea-1826-41b4-96b8-77c37bff977b" providerId="ADAL" clId="{664D986C-1BE0-4216-96AF-5B5CA3B8AF1F}" dt="2023-06-21T16:19:50.869" v="369" actId="20578"/>
            <ac:spMkLst>
              <pc:docMk/>
              <pc:sldMasterMk cId="3817070676" sldId="2147483656"/>
              <pc:sldLayoutMk cId="514219331" sldId="2147483781"/>
              <ac:spMk id="20" creationId="{E7B55AAB-DD10-4D65-BBD2-93DABAAB3068}"/>
            </ac:spMkLst>
          </pc:spChg>
          <pc:spChg chg="mod">
            <ac:chgData name="Bruna Costa Leite" userId="63be2cea-1826-41b4-96b8-77c37bff977b" providerId="ADAL" clId="{664D986C-1BE0-4216-96AF-5B5CA3B8AF1F}" dt="2023-06-21T16:21:15.539" v="383" actId="207"/>
            <ac:spMkLst>
              <pc:docMk/>
              <pc:sldMasterMk cId="3817070676" sldId="2147483656"/>
              <pc:sldLayoutMk cId="514219331" sldId="2147483781"/>
              <ac:spMk id="21" creationId="{0DF6C215-08DF-4469-AE6E-FF64CA5A89E6}"/>
            </ac:spMkLst>
          </pc:spChg>
          <pc:spChg chg="mod">
            <ac:chgData name="Bruna Costa Leite" userId="63be2cea-1826-41b4-96b8-77c37bff977b" providerId="ADAL" clId="{664D986C-1BE0-4216-96AF-5B5CA3B8AF1F}" dt="2023-06-21T16:19:50.869" v="369" actId="20578"/>
            <ac:spMkLst>
              <pc:docMk/>
              <pc:sldMasterMk cId="3817070676" sldId="2147483656"/>
              <pc:sldLayoutMk cId="514219331" sldId="2147483781"/>
              <ac:spMk id="22" creationId="{DC18ED59-65D5-4C97-9BE9-EE9A0C1B9C59}"/>
            </ac:spMkLst>
          </pc:spChg>
          <pc:spChg chg="mod">
            <ac:chgData name="Bruna Costa Leite" userId="63be2cea-1826-41b4-96b8-77c37bff977b" providerId="ADAL" clId="{664D986C-1BE0-4216-96AF-5B5CA3B8AF1F}" dt="2023-06-21T16:21:15.539" v="383" actId="207"/>
            <ac:spMkLst>
              <pc:docMk/>
              <pc:sldMasterMk cId="3817070676" sldId="2147483656"/>
              <pc:sldLayoutMk cId="514219331" sldId="2147483781"/>
              <ac:spMk id="23" creationId="{F5EB1BCE-9FD9-4E46-98D2-DEB7F2A3DF47}"/>
            </ac:spMkLst>
          </pc:spChg>
          <pc:spChg chg="mod">
            <ac:chgData name="Bruna Costa Leite" userId="63be2cea-1826-41b4-96b8-77c37bff977b" providerId="ADAL" clId="{664D986C-1BE0-4216-96AF-5B5CA3B8AF1F}" dt="2023-06-21T16:19:50.869" v="369" actId="20578"/>
            <ac:spMkLst>
              <pc:docMk/>
              <pc:sldMasterMk cId="3817070676" sldId="2147483656"/>
              <pc:sldLayoutMk cId="514219331" sldId="2147483781"/>
              <ac:spMk id="24" creationId="{06211B5E-A44A-4D09-A07D-BC670FCE27C5}"/>
            </ac:spMkLst>
          </pc:spChg>
          <pc:spChg chg="mod">
            <ac:chgData name="Bruna Costa Leite" userId="63be2cea-1826-41b4-96b8-77c37bff977b" providerId="ADAL" clId="{664D986C-1BE0-4216-96AF-5B5CA3B8AF1F}" dt="2023-06-21T16:21:15.539" v="383" actId="207"/>
            <ac:spMkLst>
              <pc:docMk/>
              <pc:sldMasterMk cId="3817070676" sldId="2147483656"/>
              <pc:sldLayoutMk cId="514219331" sldId="2147483781"/>
              <ac:spMk id="25" creationId="{BF063223-1883-4BA0-8397-FB6A9E5ABD31}"/>
            </ac:spMkLst>
          </pc:spChg>
          <pc:spChg chg="mod">
            <ac:chgData name="Bruna Costa Leite" userId="63be2cea-1826-41b4-96b8-77c37bff977b" providerId="ADAL" clId="{664D986C-1BE0-4216-96AF-5B5CA3B8AF1F}" dt="2023-06-21T16:19:50.869" v="369" actId="20578"/>
            <ac:spMkLst>
              <pc:docMk/>
              <pc:sldMasterMk cId="3817070676" sldId="2147483656"/>
              <pc:sldLayoutMk cId="514219331" sldId="2147483781"/>
              <ac:spMk id="26" creationId="{3BC03030-D44C-4822-A194-E63E68F95802}"/>
            </ac:spMkLst>
          </pc:spChg>
        </pc:sldLayoutChg>
        <pc:sldLayoutChg chg="addSp modSp mod ord">
          <pc:chgData name="Bruna Costa Leite" userId="63be2cea-1826-41b4-96b8-77c37bff977b" providerId="ADAL" clId="{664D986C-1BE0-4216-96AF-5B5CA3B8AF1F}" dt="2023-06-27T18:12:14.879" v="902"/>
          <pc:sldLayoutMkLst>
            <pc:docMk/>
            <pc:sldMasterMk cId="3817070676" sldId="2147483656"/>
            <pc:sldLayoutMk cId="2941048159" sldId="2147483782"/>
          </pc:sldLayoutMkLst>
          <pc:spChg chg="add mod">
            <ac:chgData name="Bruna Costa Leite" userId="63be2cea-1826-41b4-96b8-77c37bff977b" providerId="ADAL" clId="{664D986C-1BE0-4216-96AF-5B5CA3B8AF1F}" dt="2023-06-27T18:12:14.879" v="902"/>
            <ac:spMkLst>
              <pc:docMk/>
              <pc:sldMasterMk cId="3817070676" sldId="2147483656"/>
              <pc:sldLayoutMk cId="2941048159" sldId="2147483782"/>
              <ac:spMk id="2" creationId="{83D4D370-0986-2D24-A198-458F5B676ABA}"/>
            </ac:spMkLst>
          </pc:spChg>
          <pc:spChg chg="mod">
            <ac:chgData name="Bruna Costa Leite" userId="63be2cea-1826-41b4-96b8-77c37bff977b" providerId="ADAL" clId="{664D986C-1BE0-4216-96AF-5B5CA3B8AF1F}" dt="2023-06-21T16:27:57.064" v="406" actId="2711"/>
            <ac:spMkLst>
              <pc:docMk/>
              <pc:sldMasterMk cId="3817070676" sldId="2147483656"/>
              <pc:sldLayoutMk cId="2941048159" sldId="2147483782"/>
              <ac:spMk id="12" creationId="{CD52C5EA-BDB4-48D8-9CC5-87CF4A2E0D0A}"/>
            </ac:spMkLst>
          </pc:spChg>
          <pc:spChg chg="mod">
            <ac:chgData name="Bruna Costa Leite" userId="63be2cea-1826-41b4-96b8-77c37bff977b" providerId="ADAL" clId="{664D986C-1BE0-4216-96AF-5B5CA3B8AF1F}" dt="2023-06-21T16:20:54.399" v="380" actId="207"/>
            <ac:spMkLst>
              <pc:docMk/>
              <pc:sldMasterMk cId="3817070676" sldId="2147483656"/>
              <pc:sldLayoutMk cId="2941048159" sldId="2147483782"/>
              <ac:spMk id="14" creationId="{99FEAC3E-A7D4-41A2-88C3-CD5EC8246449}"/>
            </ac:spMkLst>
          </pc:spChg>
          <pc:spChg chg="mod">
            <ac:chgData name="Bruna Costa Leite" userId="63be2cea-1826-41b4-96b8-77c37bff977b" providerId="ADAL" clId="{664D986C-1BE0-4216-96AF-5B5CA3B8AF1F}" dt="2023-06-21T16:19:50.869" v="369" actId="20578"/>
            <ac:spMkLst>
              <pc:docMk/>
              <pc:sldMasterMk cId="3817070676" sldId="2147483656"/>
              <pc:sldLayoutMk cId="2941048159" sldId="2147483782"/>
              <ac:spMk id="15" creationId="{15CE022B-ED8C-48BB-A9AF-6D76470C89BB}"/>
            </ac:spMkLst>
          </pc:spChg>
          <pc:spChg chg="mod">
            <ac:chgData name="Bruna Costa Leite" userId="63be2cea-1826-41b4-96b8-77c37bff977b" providerId="ADAL" clId="{664D986C-1BE0-4216-96AF-5B5CA3B8AF1F}" dt="2023-06-21T16:19:50.869" v="369" actId="20578"/>
            <ac:spMkLst>
              <pc:docMk/>
              <pc:sldMasterMk cId="3817070676" sldId="2147483656"/>
              <pc:sldLayoutMk cId="2941048159" sldId="2147483782"/>
              <ac:spMk id="16" creationId="{A64F5BE9-B6D5-41E8-8E68-87BF89A5E509}"/>
            </ac:spMkLst>
          </pc:spChg>
          <pc:spChg chg="mod">
            <ac:chgData name="Bruna Costa Leite" userId="63be2cea-1826-41b4-96b8-77c37bff977b" providerId="ADAL" clId="{664D986C-1BE0-4216-96AF-5B5CA3B8AF1F}" dt="2023-06-21T16:19:50.869" v="369" actId="20578"/>
            <ac:spMkLst>
              <pc:docMk/>
              <pc:sldMasterMk cId="3817070676" sldId="2147483656"/>
              <pc:sldLayoutMk cId="2941048159" sldId="2147483782"/>
              <ac:spMk id="27" creationId="{992CA6D0-6FAA-495A-A1FD-3BA48939DC0E}"/>
            </ac:spMkLst>
          </pc:spChg>
          <pc:spChg chg="mod">
            <ac:chgData name="Bruna Costa Leite" userId="63be2cea-1826-41b4-96b8-77c37bff977b" providerId="ADAL" clId="{664D986C-1BE0-4216-96AF-5B5CA3B8AF1F}" dt="2023-06-21T16:19:50.869" v="369" actId="20578"/>
            <ac:spMkLst>
              <pc:docMk/>
              <pc:sldMasterMk cId="3817070676" sldId="2147483656"/>
              <pc:sldLayoutMk cId="2941048159" sldId="2147483782"/>
              <ac:spMk id="28" creationId="{64A5E699-9A38-45E1-A055-817116BE0B7B}"/>
            </ac:spMkLst>
          </pc:spChg>
          <pc:spChg chg="mod">
            <ac:chgData name="Bruna Costa Leite" userId="63be2cea-1826-41b4-96b8-77c37bff977b" providerId="ADAL" clId="{664D986C-1BE0-4216-96AF-5B5CA3B8AF1F}" dt="2023-06-21T16:20:54.399" v="380" actId="207"/>
            <ac:spMkLst>
              <pc:docMk/>
              <pc:sldMasterMk cId="3817070676" sldId="2147483656"/>
              <pc:sldLayoutMk cId="2941048159" sldId="2147483782"/>
              <ac:spMk id="29" creationId="{B8021FE5-DC82-4D57-A7A2-6118CBE12AF5}"/>
            </ac:spMkLst>
          </pc:spChg>
          <pc:spChg chg="mod">
            <ac:chgData name="Bruna Costa Leite" userId="63be2cea-1826-41b4-96b8-77c37bff977b" providerId="ADAL" clId="{664D986C-1BE0-4216-96AF-5B5CA3B8AF1F}" dt="2023-06-21T16:20:54.399" v="380" actId="207"/>
            <ac:spMkLst>
              <pc:docMk/>
              <pc:sldMasterMk cId="3817070676" sldId="2147483656"/>
              <pc:sldLayoutMk cId="2941048159" sldId="2147483782"/>
              <ac:spMk id="30" creationId="{8514948C-C28A-4F2C-B741-69C527D6CD56}"/>
            </ac:spMkLst>
          </pc:spChg>
          <pc:spChg chg="mod">
            <ac:chgData name="Bruna Costa Leite" userId="63be2cea-1826-41b4-96b8-77c37bff977b" providerId="ADAL" clId="{664D986C-1BE0-4216-96AF-5B5CA3B8AF1F}" dt="2023-06-21T16:20:54.399" v="380" actId="207"/>
            <ac:spMkLst>
              <pc:docMk/>
              <pc:sldMasterMk cId="3817070676" sldId="2147483656"/>
              <pc:sldLayoutMk cId="2941048159" sldId="2147483782"/>
              <ac:spMk id="31" creationId="{6A450E6B-6F38-427E-85AC-E67F36D14B1C}"/>
            </ac:spMkLst>
          </pc:spChg>
          <pc:spChg chg="mod">
            <ac:chgData name="Bruna Costa Leite" userId="63be2cea-1826-41b4-96b8-77c37bff977b" providerId="ADAL" clId="{664D986C-1BE0-4216-96AF-5B5CA3B8AF1F}" dt="2023-06-21T16:20:54.399" v="380" actId="207"/>
            <ac:spMkLst>
              <pc:docMk/>
              <pc:sldMasterMk cId="3817070676" sldId="2147483656"/>
              <pc:sldLayoutMk cId="2941048159" sldId="2147483782"/>
              <ac:spMk id="32" creationId="{C167166C-5FDD-45E0-BCCB-33DD4E6206C7}"/>
            </ac:spMkLst>
          </pc:spChg>
          <pc:spChg chg="mod">
            <ac:chgData name="Bruna Costa Leite" userId="63be2cea-1826-41b4-96b8-77c37bff977b" providerId="ADAL" clId="{664D986C-1BE0-4216-96AF-5B5CA3B8AF1F}" dt="2023-06-21T16:20:54.399" v="380" actId="207"/>
            <ac:spMkLst>
              <pc:docMk/>
              <pc:sldMasterMk cId="3817070676" sldId="2147483656"/>
              <pc:sldLayoutMk cId="2941048159" sldId="2147483782"/>
              <ac:spMk id="33" creationId="{2FA33660-A0B4-49EE-9783-AC2634F21F43}"/>
            </ac:spMkLst>
          </pc:spChg>
          <pc:spChg chg="mod">
            <ac:chgData name="Bruna Costa Leite" userId="63be2cea-1826-41b4-96b8-77c37bff977b" providerId="ADAL" clId="{664D986C-1BE0-4216-96AF-5B5CA3B8AF1F}" dt="2023-06-21T16:20:54.399" v="380" actId="207"/>
            <ac:spMkLst>
              <pc:docMk/>
              <pc:sldMasterMk cId="3817070676" sldId="2147483656"/>
              <pc:sldLayoutMk cId="2941048159" sldId="2147483782"/>
              <ac:spMk id="34" creationId="{0F8BEB29-133E-4B87-912C-CD4244F2BD7E}"/>
            </ac:spMkLst>
          </pc:spChg>
          <pc:spChg chg="mod">
            <ac:chgData name="Bruna Costa Leite" userId="63be2cea-1826-41b4-96b8-77c37bff977b" providerId="ADAL" clId="{664D986C-1BE0-4216-96AF-5B5CA3B8AF1F}" dt="2023-06-21T16:20:54.399" v="380" actId="207"/>
            <ac:spMkLst>
              <pc:docMk/>
              <pc:sldMasterMk cId="3817070676" sldId="2147483656"/>
              <pc:sldLayoutMk cId="2941048159" sldId="2147483782"/>
              <ac:spMk id="35" creationId="{2D41EEB6-DD81-498D-806C-F912E59C4938}"/>
            </ac:spMkLst>
          </pc:spChg>
          <pc:spChg chg="mod">
            <ac:chgData name="Bruna Costa Leite" userId="63be2cea-1826-41b4-96b8-77c37bff977b" providerId="ADAL" clId="{664D986C-1BE0-4216-96AF-5B5CA3B8AF1F}" dt="2023-06-21T16:20:54.399" v="380" actId="207"/>
            <ac:spMkLst>
              <pc:docMk/>
              <pc:sldMasterMk cId="3817070676" sldId="2147483656"/>
              <pc:sldLayoutMk cId="2941048159" sldId="2147483782"/>
              <ac:spMk id="36" creationId="{092C040B-669B-4695-87B8-8F34194D224A}"/>
            </ac:spMkLst>
          </pc:spChg>
          <pc:spChg chg="mod">
            <ac:chgData name="Bruna Costa Leite" userId="63be2cea-1826-41b4-96b8-77c37bff977b" providerId="ADAL" clId="{664D986C-1BE0-4216-96AF-5B5CA3B8AF1F}" dt="2023-06-21T16:20:54.399" v="380" actId="207"/>
            <ac:spMkLst>
              <pc:docMk/>
              <pc:sldMasterMk cId="3817070676" sldId="2147483656"/>
              <pc:sldLayoutMk cId="2941048159" sldId="2147483782"/>
              <ac:spMk id="37" creationId="{C1D1F753-257D-4DA5-94F2-E64D85C738DE}"/>
            </ac:spMkLst>
          </pc:spChg>
          <pc:spChg chg="mod">
            <ac:chgData name="Bruna Costa Leite" userId="63be2cea-1826-41b4-96b8-77c37bff977b" providerId="ADAL" clId="{664D986C-1BE0-4216-96AF-5B5CA3B8AF1F}" dt="2023-06-21T16:20:54.399" v="380" actId="207"/>
            <ac:spMkLst>
              <pc:docMk/>
              <pc:sldMasterMk cId="3817070676" sldId="2147483656"/>
              <pc:sldLayoutMk cId="2941048159" sldId="2147483782"/>
              <ac:spMk id="38" creationId="{8FC8B657-FCD7-4234-8913-F42B7B91E38F}"/>
            </ac:spMkLst>
          </pc:spChg>
          <pc:spChg chg="mod">
            <ac:chgData name="Bruna Costa Leite" userId="63be2cea-1826-41b4-96b8-77c37bff977b" providerId="ADAL" clId="{664D986C-1BE0-4216-96AF-5B5CA3B8AF1F}" dt="2023-06-21T16:20:54.399" v="380" actId="207"/>
            <ac:spMkLst>
              <pc:docMk/>
              <pc:sldMasterMk cId="3817070676" sldId="2147483656"/>
              <pc:sldLayoutMk cId="2941048159" sldId="2147483782"/>
              <ac:spMk id="39" creationId="{84D62824-44DC-4815-937C-E6A2D88ADA3C}"/>
            </ac:spMkLst>
          </pc:spChg>
          <pc:spChg chg="mod">
            <ac:chgData name="Bruna Costa Leite" userId="63be2cea-1826-41b4-96b8-77c37bff977b" providerId="ADAL" clId="{664D986C-1BE0-4216-96AF-5B5CA3B8AF1F}" dt="2023-06-21T16:20:54.399" v="380" actId="207"/>
            <ac:spMkLst>
              <pc:docMk/>
              <pc:sldMasterMk cId="3817070676" sldId="2147483656"/>
              <pc:sldLayoutMk cId="2941048159" sldId="2147483782"/>
              <ac:spMk id="40" creationId="{60D40CB4-4305-4A4A-9136-7E76278EC1D6}"/>
            </ac:spMkLst>
          </pc:spChg>
          <pc:spChg chg="mod">
            <ac:chgData name="Bruna Costa Leite" userId="63be2cea-1826-41b4-96b8-77c37bff977b" providerId="ADAL" clId="{664D986C-1BE0-4216-96AF-5B5CA3B8AF1F}" dt="2023-06-21T16:20:54.399" v="380" actId="207"/>
            <ac:spMkLst>
              <pc:docMk/>
              <pc:sldMasterMk cId="3817070676" sldId="2147483656"/>
              <pc:sldLayoutMk cId="2941048159" sldId="2147483782"/>
              <ac:spMk id="41" creationId="{4F9369CE-31EB-46A5-B1F1-E9ACAA7F784F}"/>
            </ac:spMkLst>
          </pc:spChg>
          <pc:spChg chg="mod">
            <ac:chgData name="Bruna Costa Leite" userId="63be2cea-1826-41b4-96b8-77c37bff977b" providerId="ADAL" clId="{664D986C-1BE0-4216-96AF-5B5CA3B8AF1F}" dt="2023-06-21T16:20:54.399" v="380" actId="207"/>
            <ac:spMkLst>
              <pc:docMk/>
              <pc:sldMasterMk cId="3817070676" sldId="2147483656"/>
              <pc:sldLayoutMk cId="2941048159" sldId="2147483782"/>
              <ac:spMk id="42" creationId="{0571474D-23FC-4565-BFAF-5179CCA51BE4}"/>
            </ac:spMkLst>
          </pc:spChg>
          <pc:spChg chg="mod">
            <ac:chgData name="Bruna Costa Leite" userId="63be2cea-1826-41b4-96b8-77c37bff977b" providerId="ADAL" clId="{664D986C-1BE0-4216-96AF-5B5CA3B8AF1F}" dt="2023-06-21T16:20:54.399" v="380" actId="207"/>
            <ac:spMkLst>
              <pc:docMk/>
              <pc:sldMasterMk cId="3817070676" sldId="2147483656"/>
              <pc:sldLayoutMk cId="2941048159" sldId="2147483782"/>
              <ac:spMk id="43" creationId="{64EA8057-32A5-4D2F-8740-1645C1E9F1D9}"/>
            </ac:spMkLst>
          </pc:spChg>
          <pc:spChg chg="mod">
            <ac:chgData name="Bruna Costa Leite" userId="63be2cea-1826-41b4-96b8-77c37bff977b" providerId="ADAL" clId="{664D986C-1BE0-4216-96AF-5B5CA3B8AF1F}" dt="2023-06-21T16:20:54.399" v="380" actId="207"/>
            <ac:spMkLst>
              <pc:docMk/>
              <pc:sldMasterMk cId="3817070676" sldId="2147483656"/>
              <pc:sldLayoutMk cId="2941048159" sldId="2147483782"/>
              <ac:spMk id="44" creationId="{EF38A363-6F20-4F8F-AF5C-9BD211F46577}"/>
            </ac:spMkLst>
          </pc:spChg>
          <pc:spChg chg="mod">
            <ac:chgData name="Bruna Costa Leite" userId="63be2cea-1826-41b4-96b8-77c37bff977b" providerId="ADAL" clId="{664D986C-1BE0-4216-96AF-5B5CA3B8AF1F}" dt="2023-06-21T16:20:54.399" v="380" actId="207"/>
            <ac:spMkLst>
              <pc:docMk/>
              <pc:sldMasterMk cId="3817070676" sldId="2147483656"/>
              <pc:sldLayoutMk cId="2941048159" sldId="2147483782"/>
              <ac:spMk id="45" creationId="{D66E3804-0C87-4C3A-9EA7-B0758DA8752D}"/>
            </ac:spMkLst>
          </pc:spChg>
          <pc:spChg chg="mod">
            <ac:chgData name="Bruna Costa Leite" userId="63be2cea-1826-41b4-96b8-77c37bff977b" providerId="ADAL" clId="{664D986C-1BE0-4216-96AF-5B5CA3B8AF1F}" dt="2023-06-21T16:20:54.399" v="380" actId="207"/>
            <ac:spMkLst>
              <pc:docMk/>
              <pc:sldMasterMk cId="3817070676" sldId="2147483656"/>
              <pc:sldLayoutMk cId="2941048159" sldId="2147483782"/>
              <ac:spMk id="46" creationId="{74FEAFE9-6ABF-455C-975D-4ADB8089EFF7}"/>
            </ac:spMkLst>
          </pc:spChg>
          <pc:spChg chg="mod">
            <ac:chgData name="Bruna Costa Leite" userId="63be2cea-1826-41b4-96b8-77c37bff977b" providerId="ADAL" clId="{664D986C-1BE0-4216-96AF-5B5CA3B8AF1F}" dt="2023-06-21T16:20:54.399" v="380" actId="207"/>
            <ac:spMkLst>
              <pc:docMk/>
              <pc:sldMasterMk cId="3817070676" sldId="2147483656"/>
              <pc:sldLayoutMk cId="2941048159" sldId="2147483782"/>
              <ac:spMk id="47" creationId="{056AF92E-3091-42F5-95A7-33F81E86AE4F}"/>
            </ac:spMkLst>
          </pc:spChg>
          <pc:spChg chg="mod">
            <ac:chgData name="Bruna Costa Leite" userId="63be2cea-1826-41b4-96b8-77c37bff977b" providerId="ADAL" clId="{664D986C-1BE0-4216-96AF-5B5CA3B8AF1F}" dt="2023-06-21T16:20:54.399" v="380" actId="207"/>
            <ac:spMkLst>
              <pc:docMk/>
              <pc:sldMasterMk cId="3817070676" sldId="2147483656"/>
              <pc:sldLayoutMk cId="2941048159" sldId="2147483782"/>
              <ac:spMk id="48" creationId="{62B816D8-5456-490B-BDAB-6B5194684AD5}"/>
            </ac:spMkLst>
          </pc:spChg>
          <pc:spChg chg="mod">
            <ac:chgData name="Bruna Costa Leite" userId="63be2cea-1826-41b4-96b8-77c37bff977b" providerId="ADAL" clId="{664D986C-1BE0-4216-96AF-5B5CA3B8AF1F}" dt="2023-06-21T16:20:54.399" v="380" actId="207"/>
            <ac:spMkLst>
              <pc:docMk/>
              <pc:sldMasterMk cId="3817070676" sldId="2147483656"/>
              <pc:sldLayoutMk cId="2941048159" sldId="2147483782"/>
              <ac:spMk id="49" creationId="{E1D33B06-272C-41E4-ADAA-47344E0473AC}"/>
            </ac:spMkLst>
          </pc:spChg>
          <pc:spChg chg="mod">
            <ac:chgData name="Bruna Costa Leite" userId="63be2cea-1826-41b4-96b8-77c37bff977b" providerId="ADAL" clId="{664D986C-1BE0-4216-96AF-5B5CA3B8AF1F}" dt="2023-06-21T16:20:54.399" v="380" actId="207"/>
            <ac:spMkLst>
              <pc:docMk/>
              <pc:sldMasterMk cId="3817070676" sldId="2147483656"/>
              <pc:sldLayoutMk cId="2941048159" sldId="2147483782"/>
              <ac:spMk id="50" creationId="{F12CF373-47D7-4390-B345-9DFFE9C77419}"/>
            </ac:spMkLst>
          </pc:spChg>
          <pc:spChg chg="mod">
            <ac:chgData name="Bruna Costa Leite" userId="63be2cea-1826-41b4-96b8-77c37bff977b" providerId="ADAL" clId="{664D986C-1BE0-4216-96AF-5B5CA3B8AF1F}" dt="2023-06-21T16:20:54.399" v="380" actId="207"/>
            <ac:spMkLst>
              <pc:docMk/>
              <pc:sldMasterMk cId="3817070676" sldId="2147483656"/>
              <pc:sldLayoutMk cId="2941048159" sldId="2147483782"/>
              <ac:spMk id="51" creationId="{DB1494C7-A818-4579-92A3-19226E2F6FC3}"/>
            </ac:spMkLst>
          </pc:spChg>
          <pc:spChg chg="mod">
            <ac:chgData name="Bruna Costa Leite" userId="63be2cea-1826-41b4-96b8-77c37bff977b" providerId="ADAL" clId="{664D986C-1BE0-4216-96AF-5B5CA3B8AF1F}" dt="2023-06-21T16:20:58.175" v="381" actId="207"/>
            <ac:spMkLst>
              <pc:docMk/>
              <pc:sldMasterMk cId="3817070676" sldId="2147483656"/>
              <pc:sldLayoutMk cId="2941048159" sldId="2147483782"/>
              <ac:spMk id="52" creationId="{D67287F2-222A-4CE2-B890-D4B2E877DBFC}"/>
            </ac:spMkLst>
          </pc:spChg>
        </pc:sldLayoutChg>
        <pc:sldLayoutChg chg="addSp modSp mod ord">
          <pc:chgData name="Bruna Costa Leite" userId="63be2cea-1826-41b4-96b8-77c37bff977b" providerId="ADAL" clId="{664D986C-1BE0-4216-96AF-5B5CA3B8AF1F}" dt="2023-06-27T18:12:16.313" v="903"/>
          <pc:sldLayoutMkLst>
            <pc:docMk/>
            <pc:sldMasterMk cId="3817070676" sldId="2147483656"/>
            <pc:sldLayoutMk cId="3439012867" sldId="2147483783"/>
          </pc:sldLayoutMkLst>
          <pc:spChg chg="add mod">
            <ac:chgData name="Bruna Costa Leite" userId="63be2cea-1826-41b4-96b8-77c37bff977b" providerId="ADAL" clId="{664D986C-1BE0-4216-96AF-5B5CA3B8AF1F}" dt="2023-06-27T18:12:16.313" v="903"/>
            <ac:spMkLst>
              <pc:docMk/>
              <pc:sldMasterMk cId="3817070676" sldId="2147483656"/>
              <pc:sldLayoutMk cId="3439012867" sldId="2147483783"/>
              <ac:spMk id="2" creationId="{717A6C8A-8FF3-F815-7955-2900B68DC61B}"/>
            </ac:spMkLst>
          </pc:spChg>
          <pc:spChg chg="mod">
            <ac:chgData name="Bruna Costa Leite" userId="63be2cea-1826-41b4-96b8-77c37bff977b" providerId="ADAL" clId="{664D986C-1BE0-4216-96AF-5B5CA3B8AF1F}" dt="2023-06-21T16:28:03.359" v="408" actId="2711"/>
            <ac:spMkLst>
              <pc:docMk/>
              <pc:sldMasterMk cId="3817070676" sldId="2147483656"/>
              <pc:sldLayoutMk cId="3439012867" sldId="2147483783"/>
              <ac:spMk id="53" creationId="{9071BC58-3AA8-4DE6-9948-579D6BCBC5EA}"/>
            </ac:spMkLst>
          </pc:spChg>
          <pc:spChg chg="mod">
            <ac:chgData name="Bruna Costa Leite" userId="63be2cea-1826-41b4-96b8-77c37bff977b" providerId="ADAL" clId="{664D986C-1BE0-4216-96AF-5B5CA3B8AF1F}" dt="2023-06-21T16:20:18.872" v="375" actId="207"/>
            <ac:spMkLst>
              <pc:docMk/>
              <pc:sldMasterMk cId="3817070676" sldId="2147483656"/>
              <pc:sldLayoutMk cId="3439012867" sldId="2147483783"/>
              <ac:spMk id="54" creationId="{FFD8A70B-5964-4A17-BCD9-D187DD1307A4}"/>
            </ac:spMkLst>
          </pc:spChg>
          <pc:spChg chg="mod">
            <ac:chgData name="Bruna Costa Leite" userId="63be2cea-1826-41b4-96b8-77c37bff977b" providerId="ADAL" clId="{664D986C-1BE0-4216-96AF-5B5CA3B8AF1F}" dt="2023-06-21T16:20:34.754" v="379" actId="207"/>
            <ac:spMkLst>
              <pc:docMk/>
              <pc:sldMasterMk cId="3817070676" sldId="2147483656"/>
              <pc:sldLayoutMk cId="3439012867" sldId="2147483783"/>
              <ac:spMk id="56" creationId="{D521DD1D-A88E-4875-A631-43B0574359E0}"/>
            </ac:spMkLst>
          </pc:spChg>
          <pc:spChg chg="mod">
            <ac:chgData name="Bruna Costa Leite" userId="63be2cea-1826-41b4-96b8-77c37bff977b" providerId="ADAL" clId="{664D986C-1BE0-4216-96AF-5B5CA3B8AF1F}" dt="2023-06-21T16:19:50.869" v="369" actId="20578"/>
            <ac:spMkLst>
              <pc:docMk/>
              <pc:sldMasterMk cId="3817070676" sldId="2147483656"/>
              <pc:sldLayoutMk cId="3439012867" sldId="2147483783"/>
              <ac:spMk id="57" creationId="{552C0434-7A9C-4BF8-A74B-01C1CBFED542}"/>
            </ac:spMkLst>
          </pc:spChg>
          <pc:spChg chg="mod">
            <ac:chgData name="Bruna Costa Leite" userId="63be2cea-1826-41b4-96b8-77c37bff977b" providerId="ADAL" clId="{664D986C-1BE0-4216-96AF-5B5CA3B8AF1F}" dt="2023-06-21T16:20:34.754" v="379" actId="207"/>
            <ac:spMkLst>
              <pc:docMk/>
              <pc:sldMasterMk cId="3817070676" sldId="2147483656"/>
              <pc:sldLayoutMk cId="3439012867" sldId="2147483783"/>
              <ac:spMk id="58" creationId="{63484B9E-5CD9-4EC6-AC5D-39B6E6728A7E}"/>
            </ac:spMkLst>
          </pc:spChg>
          <pc:spChg chg="mod">
            <ac:chgData name="Bruna Costa Leite" userId="63be2cea-1826-41b4-96b8-77c37bff977b" providerId="ADAL" clId="{664D986C-1BE0-4216-96AF-5B5CA3B8AF1F}" dt="2023-06-21T16:20:34.754" v="379" actId="207"/>
            <ac:spMkLst>
              <pc:docMk/>
              <pc:sldMasterMk cId="3817070676" sldId="2147483656"/>
              <pc:sldLayoutMk cId="3439012867" sldId="2147483783"/>
              <ac:spMk id="59" creationId="{374BAEFB-E4E3-46A6-9BEF-DFCCB248FA43}"/>
            </ac:spMkLst>
          </pc:spChg>
          <pc:spChg chg="mod">
            <ac:chgData name="Bruna Costa Leite" userId="63be2cea-1826-41b4-96b8-77c37bff977b" providerId="ADAL" clId="{664D986C-1BE0-4216-96AF-5B5CA3B8AF1F}" dt="2023-06-21T16:19:50.869" v="369" actId="20578"/>
            <ac:spMkLst>
              <pc:docMk/>
              <pc:sldMasterMk cId="3817070676" sldId="2147483656"/>
              <pc:sldLayoutMk cId="3439012867" sldId="2147483783"/>
              <ac:spMk id="60" creationId="{A6CC6704-47F0-461D-83FF-7160006FB410}"/>
            </ac:spMkLst>
          </pc:spChg>
          <pc:spChg chg="mod">
            <ac:chgData name="Bruna Costa Leite" userId="63be2cea-1826-41b4-96b8-77c37bff977b" providerId="ADAL" clId="{664D986C-1BE0-4216-96AF-5B5CA3B8AF1F}" dt="2023-06-21T16:20:34.754" v="379" actId="207"/>
            <ac:spMkLst>
              <pc:docMk/>
              <pc:sldMasterMk cId="3817070676" sldId="2147483656"/>
              <pc:sldLayoutMk cId="3439012867" sldId="2147483783"/>
              <ac:spMk id="61" creationId="{3DD82D8B-2124-44BC-B927-608EE747E840}"/>
            </ac:spMkLst>
          </pc:spChg>
          <pc:spChg chg="mod">
            <ac:chgData name="Bruna Costa Leite" userId="63be2cea-1826-41b4-96b8-77c37bff977b" providerId="ADAL" clId="{664D986C-1BE0-4216-96AF-5B5CA3B8AF1F}" dt="2023-06-21T16:20:34.754" v="379" actId="207"/>
            <ac:spMkLst>
              <pc:docMk/>
              <pc:sldMasterMk cId="3817070676" sldId="2147483656"/>
              <pc:sldLayoutMk cId="3439012867" sldId="2147483783"/>
              <ac:spMk id="62" creationId="{F32F493E-3867-42E0-8AF0-6771BDECDBA9}"/>
            </ac:spMkLst>
          </pc:spChg>
          <pc:spChg chg="mod">
            <ac:chgData name="Bruna Costa Leite" userId="63be2cea-1826-41b4-96b8-77c37bff977b" providerId="ADAL" clId="{664D986C-1BE0-4216-96AF-5B5CA3B8AF1F}" dt="2023-06-21T16:19:50.869" v="369" actId="20578"/>
            <ac:spMkLst>
              <pc:docMk/>
              <pc:sldMasterMk cId="3817070676" sldId="2147483656"/>
              <pc:sldLayoutMk cId="3439012867" sldId="2147483783"/>
              <ac:spMk id="63" creationId="{7C00FBC4-E7F5-466B-B8E0-B33138290AD5}"/>
            </ac:spMkLst>
          </pc:spChg>
          <pc:spChg chg="mod">
            <ac:chgData name="Bruna Costa Leite" userId="63be2cea-1826-41b4-96b8-77c37bff977b" providerId="ADAL" clId="{664D986C-1BE0-4216-96AF-5B5CA3B8AF1F}" dt="2023-06-21T16:20:34.754" v="379" actId="207"/>
            <ac:spMkLst>
              <pc:docMk/>
              <pc:sldMasterMk cId="3817070676" sldId="2147483656"/>
              <pc:sldLayoutMk cId="3439012867" sldId="2147483783"/>
              <ac:spMk id="64" creationId="{BD8CDEF1-FDB6-404A-8D3B-DE974CB85F99}"/>
            </ac:spMkLst>
          </pc:spChg>
          <pc:spChg chg="mod">
            <ac:chgData name="Bruna Costa Leite" userId="63be2cea-1826-41b4-96b8-77c37bff977b" providerId="ADAL" clId="{664D986C-1BE0-4216-96AF-5B5CA3B8AF1F}" dt="2023-06-21T16:20:34.754" v="379" actId="207"/>
            <ac:spMkLst>
              <pc:docMk/>
              <pc:sldMasterMk cId="3817070676" sldId="2147483656"/>
              <pc:sldLayoutMk cId="3439012867" sldId="2147483783"/>
              <ac:spMk id="65" creationId="{C8693924-2DD7-4E07-B1B0-0FC3E1514F64}"/>
            </ac:spMkLst>
          </pc:spChg>
          <pc:spChg chg="mod">
            <ac:chgData name="Bruna Costa Leite" userId="63be2cea-1826-41b4-96b8-77c37bff977b" providerId="ADAL" clId="{664D986C-1BE0-4216-96AF-5B5CA3B8AF1F}" dt="2023-06-21T16:19:50.869" v="369" actId="20578"/>
            <ac:spMkLst>
              <pc:docMk/>
              <pc:sldMasterMk cId="3817070676" sldId="2147483656"/>
              <pc:sldLayoutMk cId="3439012867" sldId="2147483783"/>
              <ac:spMk id="66" creationId="{92D5415B-42E0-4EE6-A22B-2503015B26EE}"/>
            </ac:spMkLst>
          </pc:spChg>
          <pc:spChg chg="mod">
            <ac:chgData name="Bruna Costa Leite" userId="63be2cea-1826-41b4-96b8-77c37bff977b" providerId="ADAL" clId="{664D986C-1BE0-4216-96AF-5B5CA3B8AF1F}" dt="2023-06-21T16:20:34.754" v="379" actId="207"/>
            <ac:spMkLst>
              <pc:docMk/>
              <pc:sldMasterMk cId="3817070676" sldId="2147483656"/>
              <pc:sldLayoutMk cId="3439012867" sldId="2147483783"/>
              <ac:spMk id="67" creationId="{F5BBD3E1-6A8D-4B6A-A961-E7D90C97847E}"/>
            </ac:spMkLst>
          </pc:spChg>
          <pc:graphicFrameChg chg="modGraphic">
            <ac:chgData name="Bruna Costa Leite" userId="63be2cea-1826-41b4-96b8-77c37bff977b" providerId="ADAL" clId="{664D986C-1BE0-4216-96AF-5B5CA3B8AF1F}" dt="2023-06-21T16:20:24.904" v="378" actId="207"/>
            <ac:graphicFrameMkLst>
              <pc:docMk/>
              <pc:sldMasterMk cId="3817070676" sldId="2147483656"/>
              <pc:sldLayoutMk cId="3439012867" sldId="2147483783"/>
              <ac:graphicFrameMk id="55" creationId="{0EAD13C6-159A-4D95-85F3-A5F5BD1B9A19}"/>
            </ac:graphicFrameMkLst>
          </pc:graphicFrameChg>
        </pc:sldLayoutChg>
        <pc:sldLayoutChg chg="addSp modSp mod ord">
          <pc:chgData name="Bruna Costa Leite" userId="63be2cea-1826-41b4-96b8-77c37bff977b" providerId="ADAL" clId="{664D986C-1BE0-4216-96AF-5B5CA3B8AF1F}" dt="2023-06-27T18:12:17.715" v="904"/>
          <pc:sldLayoutMkLst>
            <pc:docMk/>
            <pc:sldMasterMk cId="3817070676" sldId="2147483656"/>
            <pc:sldLayoutMk cId="361820271" sldId="2147483784"/>
          </pc:sldLayoutMkLst>
          <pc:spChg chg="add mod">
            <ac:chgData name="Bruna Costa Leite" userId="63be2cea-1826-41b4-96b8-77c37bff977b" providerId="ADAL" clId="{664D986C-1BE0-4216-96AF-5B5CA3B8AF1F}" dt="2023-06-27T18:12:17.715" v="904"/>
            <ac:spMkLst>
              <pc:docMk/>
              <pc:sldMasterMk cId="3817070676" sldId="2147483656"/>
              <pc:sldLayoutMk cId="361820271" sldId="2147483784"/>
              <ac:spMk id="2" creationId="{C47C32E7-7FAF-8F3C-0517-8326ED4F1BA9}"/>
            </ac:spMkLst>
          </pc:spChg>
          <pc:spChg chg="mod">
            <ac:chgData name="Bruna Costa Leite" userId="63be2cea-1826-41b4-96b8-77c37bff977b" providerId="ADAL" clId="{664D986C-1BE0-4216-96AF-5B5CA3B8AF1F}" dt="2023-06-21T16:19:50.869" v="369" actId="20578"/>
            <ac:spMkLst>
              <pc:docMk/>
              <pc:sldMasterMk cId="3817070676" sldId="2147483656"/>
              <pc:sldLayoutMk cId="361820271" sldId="2147483784"/>
              <ac:spMk id="3" creationId="{AE8D496B-E294-4952-BBA3-0DCA38223681}"/>
            </ac:spMkLst>
          </pc:spChg>
          <pc:spChg chg="mod">
            <ac:chgData name="Bruna Costa Leite" userId="63be2cea-1826-41b4-96b8-77c37bff977b" providerId="ADAL" clId="{664D986C-1BE0-4216-96AF-5B5CA3B8AF1F}" dt="2023-06-21T16:20:11.129" v="374" actId="207"/>
            <ac:spMkLst>
              <pc:docMk/>
              <pc:sldMasterMk cId="3817070676" sldId="2147483656"/>
              <pc:sldLayoutMk cId="361820271" sldId="2147483784"/>
              <ac:spMk id="17" creationId="{53B9AC29-F0F3-48B9-8BAF-98A195B6616A}"/>
            </ac:spMkLst>
          </pc:spChg>
          <pc:spChg chg="mod">
            <ac:chgData name="Bruna Costa Leite" userId="63be2cea-1826-41b4-96b8-77c37bff977b" providerId="ADAL" clId="{664D986C-1BE0-4216-96AF-5B5CA3B8AF1F}" dt="2023-06-21T16:28:10.544" v="410" actId="2711"/>
            <ac:spMkLst>
              <pc:docMk/>
              <pc:sldMasterMk cId="3817070676" sldId="2147483656"/>
              <pc:sldLayoutMk cId="361820271" sldId="2147483784"/>
              <ac:spMk id="18" creationId="{CD6088AA-7759-48B9-853A-F27FF6EF42D3}"/>
            </ac:spMkLst>
          </pc:spChg>
        </pc:sldLayoutChg>
      </pc:sldMasterChg>
      <pc:sldMasterChg chg="addSp delSp modSp mod addSldLayout delSldLayout modSldLayout sldLayoutOrd">
        <pc:chgData name="Bruna Costa Leite" userId="63be2cea-1826-41b4-96b8-77c37bff977b" providerId="ADAL" clId="{664D986C-1BE0-4216-96AF-5B5CA3B8AF1F}" dt="2023-06-27T18:12:55.093" v="912"/>
        <pc:sldMasterMkLst>
          <pc:docMk/>
          <pc:sldMasterMk cId="3517831689" sldId="2147483661"/>
        </pc:sldMasterMkLst>
        <pc:spChg chg="add mod">
          <ac:chgData name="Bruna Costa Leite" userId="63be2cea-1826-41b4-96b8-77c37bff977b" providerId="ADAL" clId="{664D986C-1BE0-4216-96AF-5B5CA3B8AF1F}" dt="2023-06-20T21:12:27.119" v="16"/>
          <ac:spMkLst>
            <pc:docMk/>
            <pc:sldMasterMk cId="3517831689" sldId="2147483661"/>
            <ac:spMk id="2" creationId="{6E9255A1-1B46-5491-53DF-0328E394891E}"/>
          </ac:spMkLst>
        </pc:spChg>
        <pc:picChg chg="add mod">
          <ac:chgData name="Bruna Costa Leite" userId="63be2cea-1826-41b4-96b8-77c37bff977b" providerId="ADAL" clId="{664D986C-1BE0-4216-96AF-5B5CA3B8AF1F}" dt="2023-06-20T21:12:27.119" v="16"/>
          <ac:picMkLst>
            <pc:docMk/>
            <pc:sldMasterMk cId="3517831689" sldId="2147483661"/>
            <ac:picMk id="3" creationId="{ED84C59E-A942-B8BE-E1EB-D1D412DDD372}"/>
          </ac:picMkLst>
        </pc:picChg>
        <pc:picChg chg="del">
          <ac:chgData name="Bruna Costa Leite" userId="63be2cea-1826-41b4-96b8-77c37bff977b" providerId="ADAL" clId="{664D986C-1BE0-4216-96AF-5B5CA3B8AF1F}" dt="2023-06-20T21:12:25.509" v="14" actId="478"/>
          <ac:picMkLst>
            <pc:docMk/>
            <pc:sldMasterMk cId="3517831689" sldId="2147483661"/>
            <ac:picMk id="25" creationId="{820EA8A3-A91C-4BD7-8686-59506C1160C8}"/>
          </ac:picMkLst>
        </pc:picChg>
        <pc:picChg chg="del">
          <ac:chgData name="Bruna Costa Leite" userId="63be2cea-1826-41b4-96b8-77c37bff977b" providerId="ADAL" clId="{664D986C-1BE0-4216-96AF-5B5CA3B8AF1F}" dt="2023-06-20T21:12:26.354" v="15" actId="478"/>
          <ac:picMkLst>
            <pc:docMk/>
            <pc:sldMasterMk cId="3517831689" sldId="2147483661"/>
            <ac:picMk id="26" creationId="{E05D60CC-9966-426C-9AA3-272DBD95596F}"/>
          </ac:picMkLst>
        </pc:picChg>
        <pc:sldLayoutChg chg="addSp delSp modSp mod">
          <pc:chgData name="Bruna Costa Leite" userId="63be2cea-1826-41b4-96b8-77c37bff977b" providerId="ADAL" clId="{664D986C-1BE0-4216-96AF-5B5CA3B8AF1F}" dt="2023-06-27T18:12:53.876" v="911"/>
          <pc:sldLayoutMkLst>
            <pc:docMk/>
            <pc:sldMasterMk cId="3517831689" sldId="2147483661"/>
            <pc:sldLayoutMk cId="3629141758" sldId="2147483662"/>
          </pc:sldLayoutMkLst>
          <pc:spChg chg="add mod">
            <ac:chgData name="Bruna Costa Leite" userId="63be2cea-1826-41b4-96b8-77c37bff977b" providerId="ADAL" clId="{664D986C-1BE0-4216-96AF-5B5CA3B8AF1F}" dt="2023-06-27T18:12:53.876" v="911"/>
            <ac:spMkLst>
              <pc:docMk/>
              <pc:sldMasterMk cId="3517831689" sldId="2147483661"/>
              <pc:sldLayoutMk cId="3629141758" sldId="2147483662"/>
              <ac:spMk id="2" creationId="{0B3E561C-5042-4A60-8116-D53A367074BE}"/>
            </ac:spMkLst>
          </pc:spChg>
          <pc:spChg chg="add mod">
            <ac:chgData name="Bruna Costa Leite" userId="63be2cea-1826-41b4-96b8-77c37bff977b" providerId="ADAL" clId="{664D986C-1BE0-4216-96AF-5B5CA3B8AF1F}" dt="2023-06-21T16:28:40.384" v="418"/>
            <ac:spMkLst>
              <pc:docMk/>
              <pc:sldMasterMk cId="3517831689" sldId="2147483661"/>
              <pc:sldLayoutMk cId="3629141758" sldId="2147483662"/>
              <ac:spMk id="4" creationId="{56192817-05D3-4967-309F-00EFCE861D93}"/>
            </ac:spMkLst>
          </pc:spChg>
          <pc:spChg chg="del mod">
            <ac:chgData name="Bruna Costa Leite" userId="63be2cea-1826-41b4-96b8-77c37bff977b" providerId="ADAL" clId="{664D986C-1BE0-4216-96AF-5B5CA3B8AF1F}" dt="2023-06-21T16:28:39.934" v="417" actId="478"/>
            <ac:spMkLst>
              <pc:docMk/>
              <pc:sldMasterMk cId="3517831689" sldId="2147483661"/>
              <pc:sldLayoutMk cId="3629141758" sldId="2147483662"/>
              <ac:spMk id="8" creationId="{31642254-5642-45EA-9F9B-CBE779E0BECD}"/>
            </ac:spMkLst>
          </pc:spChg>
          <pc:picChg chg="add del mod">
            <ac:chgData name="Bruna Costa Leite" userId="63be2cea-1826-41b4-96b8-77c37bff977b" providerId="ADAL" clId="{664D986C-1BE0-4216-96AF-5B5CA3B8AF1F}" dt="2023-06-21T15:06:44.116" v="274" actId="478"/>
            <ac:picMkLst>
              <pc:docMk/>
              <pc:sldMasterMk cId="3517831689" sldId="2147483661"/>
              <pc:sldLayoutMk cId="3629141758" sldId="2147483662"/>
              <ac:picMk id="3" creationId="{4F88DD56-5E04-6533-D036-E0127812EDDD}"/>
            </ac:picMkLst>
          </pc:picChg>
        </pc:sldLayoutChg>
        <pc:sldLayoutChg chg="addSp delSp modSp mod">
          <pc:chgData name="Bruna Costa Leite" userId="63be2cea-1826-41b4-96b8-77c37bff977b" providerId="ADAL" clId="{664D986C-1BE0-4216-96AF-5B5CA3B8AF1F}" dt="2023-06-27T18:12:55.093" v="912"/>
          <pc:sldLayoutMkLst>
            <pc:docMk/>
            <pc:sldMasterMk cId="3517831689" sldId="2147483661"/>
            <pc:sldLayoutMk cId="3438779717" sldId="2147483663"/>
          </pc:sldLayoutMkLst>
          <pc:spChg chg="add mod">
            <ac:chgData name="Bruna Costa Leite" userId="63be2cea-1826-41b4-96b8-77c37bff977b" providerId="ADAL" clId="{664D986C-1BE0-4216-96AF-5B5CA3B8AF1F}" dt="2023-06-21T16:29:12.226" v="426" actId="14100"/>
            <ac:spMkLst>
              <pc:docMk/>
              <pc:sldMasterMk cId="3517831689" sldId="2147483661"/>
              <pc:sldLayoutMk cId="3438779717" sldId="2147483663"/>
              <ac:spMk id="2" creationId="{F4C080A4-D35D-5F65-99B5-90FDE23EE5A5}"/>
            </ac:spMkLst>
          </pc:spChg>
          <pc:spChg chg="add mod">
            <ac:chgData name="Bruna Costa Leite" userId="63be2cea-1826-41b4-96b8-77c37bff977b" providerId="ADAL" clId="{664D986C-1BE0-4216-96AF-5B5CA3B8AF1F}" dt="2023-06-27T18:12:55.093" v="912"/>
            <ac:spMkLst>
              <pc:docMk/>
              <pc:sldMasterMk cId="3517831689" sldId="2147483661"/>
              <pc:sldLayoutMk cId="3438779717" sldId="2147483663"/>
              <ac:spMk id="3" creationId="{ABB9FFF0-F13A-CAEA-EF4D-41CF71A84FB8}"/>
            </ac:spMkLst>
          </pc:spChg>
          <pc:spChg chg="del mod">
            <ac:chgData name="Bruna Costa Leite" userId="63be2cea-1826-41b4-96b8-77c37bff977b" providerId="ADAL" clId="{664D986C-1BE0-4216-96AF-5B5CA3B8AF1F}" dt="2023-06-21T16:29:08.014" v="424" actId="478"/>
            <ac:spMkLst>
              <pc:docMk/>
              <pc:sldMasterMk cId="3517831689" sldId="2147483661"/>
              <pc:sldLayoutMk cId="3438779717" sldId="2147483663"/>
              <ac:spMk id="5" creationId="{7ECA6DF7-CC5B-CA71-4830-1BB70B272A5D}"/>
            </ac:spMkLst>
          </pc:spChg>
        </pc:sldLayoutChg>
        <pc:sldLayoutChg chg="del">
          <pc:chgData name="Bruna Costa Leite" userId="63be2cea-1826-41b4-96b8-77c37bff977b" providerId="ADAL" clId="{664D986C-1BE0-4216-96AF-5B5CA3B8AF1F}" dt="2023-06-21T14:35:46.435" v="199" actId="2696"/>
          <pc:sldLayoutMkLst>
            <pc:docMk/>
            <pc:sldMasterMk cId="3517831689" sldId="2147483661"/>
            <pc:sldLayoutMk cId="4269868141" sldId="2147483671"/>
          </pc:sldLayoutMkLst>
        </pc:sldLayoutChg>
        <pc:sldLayoutChg chg="addSp delSp modSp add mod ord replId modTransition">
          <pc:chgData name="Bruna Costa Leite" userId="63be2cea-1826-41b4-96b8-77c37bff977b" providerId="ADAL" clId="{664D986C-1BE0-4216-96AF-5B5CA3B8AF1F}" dt="2023-06-27T18:12:48.536" v="909"/>
          <pc:sldLayoutMkLst>
            <pc:docMk/>
            <pc:sldMasterMk cId="3517831689" sldId="2147483661"/>
            <pc:sldLayoutMk cId="457262635" sldId="2147483772"/>
          </pc:sldLayoutMkLst>
          <pc:spChg chg="add mod">
            <ac:chgData name="Bruna Costa Leite" userId="63be2cea-1826-41b4-96b8-77c37bff977b" providerId="ADAL" clId="{664D986C-1BE0-4216-96AF-5B5CA3B8AF1F}" dt="2023-06-27T18:12:48.536" v="909"/>
            <ac:spMkLst>
              <pc:docMk/>
              <pc:sldMasterMk cId="3517831689" sldId="2147483661"/>
              <pc:sldLayoutMk cId="457262635" sldId="2147483772"/>
              <ac:spMk id="2" creationId="{3728753B-6332-F540-B3EE-4E546CB54DE9}"/>
            </ac:spMkLst>
          </pc:spChg>
          <pc:spChg chg="del">
            <ac:chgData name="Bruna Costa Leite" userId="63be2cea-1826-41b4-96b8-77c37bff977b" providerId="ADAL" clId="{664D986C-1BE0-4216-96AF-5B5CA3B8AF1F}" dt="2023-06-20T21:19:17.697" v="40" actId="478"/>
            <ac:spMkLst>
              <pc:docMk/>
              <pc:sldMasterMk cId="3517831689" sldId="2147483661"/>
              <pc:sldLayoutMk cId="457262635" sldId="2147483772"/>
              <ac:spMk id="8" creationId="{31642254-5642-45EA-9F9B-CBE779E0BECD}"/>
            </ac:spMkLst>
          </pc:spChg>
        </pc:sldLayoutChg>
        <pc:sldLayoutChg chg="addSp delSp modSp add mod replId modTransition">
          <pc:chgData name="Bruna Costa Leite" userId="63be2cea-1826-41b4-96b8-77c37bff977b" providerId="ADAL" clId="{664D986C-1BE0-4216-96AF-5B5CA3B8AF1F}" dt="2023-06-27T18:12:50.618" v="910"/>
          <pc:sldLayoutMkLst>
            <pc:docMk/>
            <pc:sldMasterMk cId="3517831689" sldId="2147483661"/>
            <pc:sldLayoutMk cId="3939394941" sldId="2147483777"/>
          </pc:sldLayoutMkLst>
          <pc:spChg chg="add del mod">
            <ac:chgData name="Bruna Costa Leite" userId="63be2cea-1826-41b4-96b8-77c37bff977b" providerId="ADAL" clId="{664D986C-1BE0-4216-96AF-5B5CA3B8AF1F}" dt="2023-06-21T16:28:27.963" v="414" actId="478"/>
            <ac:spMkLst>
              <pc:docMk/>
              <pc:sldMasterMk cId="3517831689" sldId="2147483661"/>
              <pc:sldLayoutMk cId="3939394941" sldId="2147483777"/>
              <ac:spMk id="3" creationId="{A0CCD5A5-6183-0AD2-F807-8C289AEDCC80}"/>
            </ac:spMkLst>
          </pc:spChg>
          <pc:spChg chg="add mod">
            <ac:chgData name="Bruna Costa Leite" userId="63be2cea-1826-41b4-96b8-77c37bff977b" providerId="ADAL" clId="{664D986C-1BE0-4216-96AF-5B5CA3B8AF1F}" dt="2023-06-27T18:12:50.618" v="910"/>
            <ac:spMkLst>
              <pc:docMk/>
              <pc:sldMasterMk cId="3517831689" sldId="2147483661"/>
              <pc:sldLayoutMk cId="3939394941" sldId="2147483777"/>
              <ac:spMk id="3" creationId="{C13F0E79-5353-82CD-56B7-CE158CBC52A2}"/>
            </ac:spMkLst>
          </pc:spChg>
          <pc:spChg chg="add del mod">
            <ac:chgData name="Bruna Costa Leite" userId="63be2cea-1826-41b4-96b8-77c37bff977b" providerId="ADAL" clId="{664D986C-1BE0-4216-96AF-5B5CA3B8AF1F}" dt="2023-06-21T16:28:26.673" v="413"/>
            <ac:spMkLst>
              <pc:docMk/>
              <pc:sldMasterMk cId="3517831689" sldId="2147483661"/>
              <pc:sldLayoutMk cId="3939394941" sldId="2147483777"/>
              <ac:spMk id="4" creationId="{448FA41F-A2F5-3BD4-2EDC-F549B60A7BBF}"/>
            </ac:spMkLst>
          </pc:spChg>
          <pc:spChg chg="add mod">
            <ac:chgData name="Bruna Costa Leite" userId="63be2cea-1826-41b4-96b8-77c37bff977b" providerId="ADAL" clId="{664D986C-1BE0-4216-96AF-5B5CA3B8AF1F}" dt="2023-06-21T16:28:28.339" v="415"/>
            <ac:spMkLst>
              <pc:docMk/>
              <pc:sldMasterMk cId="3517831689" sldId="2147483661"/>
              <pc:sldLayoutMk cId="3939394941" sldId="2147483777"/>
              <ac:spMk id="5" creationId="{E4E3945F-1197-4D2C-5E9A-69A7E3856E0A}"/>
            </ac:spMkLst>
          </pc:spChg>
          <pc:picChg chg="add mod">
            <ac:chgData name="Bruna Costa Leite" userId="63be2cea-1826-41b4-96b8-77c37bff977b" providerId="ADAL" clId="{664D986C-1BE0-4216-96AF-5B5CA3B8AF1F}" dt="2023-06-21T14:36:06.897" v="201"/>
            <ac:picMkLst>
              <pc:docMk/>
              <pc:sldMasterMk cId="3517831689" sldId="2147483661"/>
              <pc:sldLayoutMk cId="3939394941" sldId="2147483777"/>
              <ac:picMk id="2" creationId="{0AD52BEE-782D-6801-F30F-5E0C25EC7F20}"/>
            </ac:picMkLst>
          </pc:picChg>
        </pc:sldLayoutChg>
      </pc:sldMasterChg>
      <pc:sldMasterChg chg="addSp delSp modSp del mod delSldLayout">
        <pc:chgData name="Bruna Costa Leite" userId="63be2cea-1826-41b4-96b8-77c37bff977b" providerId="ADAL" clId="{664D986C-1BE0-4216-96AF-5B5CA3B8AF1F}" dt="2023-06-21T14:25:40.843" v="154" actId="2696"/>
        <pc:sldMasterMkLst>
          <pc:docMk/>
          <pc:sldMasterMk cId="2300641601" sldId="2147483667"/>
        </pc:sldMasterMkLst>
        <pc:spChg chg="add del mod">
          <ac:chgData name="Bruna Costa Leite" userId="63be2cea-1826-41b4-96b8-77c37bff977b" providerId="ADAL" clId="{664D986C-1BE0-4216-96AF-5B5CA3B8AF1F}" dt="2023-06-20T21:12:41.572" v="20"/>
          <ac:spMkLst>
            <pc:docMk/>
            <pc:sldMasterMk cId="2300641601" sldId="2147483667"/>
            <ac:spMk id="2" creationId="{B9BBA65C-DBD5-CF28-5CFB-EECD6F5678BD}"/>
          </ac:spMkLst>
        </pc:spChg>
        <pc:spChg chg="add mod">
          <ac:chgData name="Bruna Costa Leite" userId="63be2cea-1826-41b4-96b8-77c37bff977b" providerId="ADAL" clId="{664D986C-1BE0-4216-96AF-5B5CA3B8AF1F}" dt="2023-06-20T21:12:54.802" v="21"/>
          <ac:spMkLst>
            <pc:docMk/>
            <pc:sldMasterMk cId="2300641601" sldId="2147483667"/>
            <ac:spMk id="6" creationId="{82C550A0-52B0-A196-2425-3A8CA6A4ACE2}"/>
          </ac:spMkLst>
        </pc:spChg>
        <pc:picChg chg="add del mod">
          <ac:chgData name="Bruna Costa Leite" userId="63be2cea-1826-41b4-96b8-77c37bff977b" providerId="ADAL" clId="{664D986C-1BE0-4216-96AF-5B5CA3B8AF1F}" dt="2023-06-20T21:12:41.572" v="20"/>
          <ac:picMkLst>
            <pc:docMk/>
            <pc:sldMasterMk cId="2300641601" sldId="2147483667"/>
            <ac:picMk id="4" creationId="{F39C39E8-8DEA-ACEE-1761-960C7628BC7C}"/>
          </ac:picMkLst>
        </pc:picChg>
        <pc:picChg chg="add mod">
          <ac:chgData name="Bruna Costa Leite" userId="63be2cea-1826-41b4-96b8-77c37bff977b" providerId="ADAL" clId="{664D986C-1BE0-4216-96AF-5B5CA3B8AF1F}" dt="2023-06-20T21:12:54.802" v="21"/>
          <ac:picMkLst>
            <pc:docMk/>
            <pc:sldMasterMk cId="2300641601" sldId="2147483667"/>
            <ac:picMk id="5" creationId="{743E1427-8875-8250-EED5-B648E151792A}"/>
          </ac:picMkLst>
        </pc:picChg>
        <pc:picChg chg="del">
          <ac:chgData name="Bruna Costa Leite" userId="63be2cea-1826-41b4-96b8-77c37bff977b" providerId="ADAL" clId="{664D986C-1BE0-4216-96AF-5B5CA3B8AF1F}" dt="2023-06-20T21:12:38.483" v="17" actId="478"/>
          <ac:picMkLst>
            <pc:docMk/>
            <pc:sldMasterMk cId="2300641601" sldId="2147483667"/>
            <ac:picMk id="15" creationId="{44122DAA-247E-4997-9E16-1148CACC96E8}"/>
          </ac:picMkLst>
        </pc:picChg>
        <pc:picChg chg="del">
          <ac:chgData name="Bruna Costa Leite" userId="63be2cea-1826-41b4-96b8-77c37bff977b" providerId="ADAL" clId="{664D986C-1BE0-4216-96AF-5B5CA3B8AF1F}" dt="2023-06-20T21:12:39.186" v="18" actId="478"/>
          <ac:picMkLst>
            <pc:docMk/>
            <pc:sldMasterMk cId="2300641601" sldId="2147483667"/>
            <ac:picMk id="17" creationId="{75FF379E-8521-4DEC-B6BC-F50CBBB9D0EB}"/>
          </ac:picMkLst>
        </pc:picChg>
        <pc:sldLayoutChg chg="del">
          <pc:chgData name="Bruna Costa Leite" userId="63be2cea-1826-41b4-96b8-77c37bff977b" providerId="ADAL" clId="{664D986C-1BE0-4216-96AF-5B5CA3B8AF1F}" dt="2023-06-21T14:25:40.833" v="153" actId="2696"/>
          <pc:sldLayoutMkLst>
            <pc:docMk/>
            <pc:sldMasterMk cId="2300641601" sldId="2147483667"/>
            <pc:sldLayoutMk cId="3144793798" sldId="2147483668"/>
          </pc:sldLayoutMkLst>
        </pc:sldLayoutChg>
      </pc:sldMasterChg>
      <pc:sldMasterChg chg="addSp delSp modSp del mod delSldLayout">
        <pc:chgData name="Bruna Costa Leite" userId="63be2cea-1826-41b4-96b8-77c37bff977b" providerId="ADAL" clId="{664D986C-1BE0-4216-96AF-5B5CA3B8AF1F}" dt="2023-06-20T21:19:05.215" v="37" actId="2696"/>
        <pc:sldMasterMkLst>
          <pc:docMk/>
          <pc:sldMasterMk cId="1368199047" sldId="2147483724"/>
        </pc:sldMasterMkLst>
        <pc:spChg chg="add mod">
          <ac:chgData name="Bruna Costa Leite" userId="63be2cea-1826-41b4-96b8-77c37bff977b" providerId="ADAL" clId="{664D986C-1BE0-4216-96AF-5B5CA3B8AF1F}" dt="2023-06-20T21:12:22.354" v="13"/>
          <ac:spMkLst>
            <pc:docMk/>
            <pc:sldMasterMk cId="1368199047" sldId="2147483724"/>
            <ac:spMk id="2" creationId="{75294898-56F7-A085-D8CE-62091A312093}"/>
          </ac:spMkLst>
        </pc:spChg>
        <pc:picChg chg="del">
          <ac:chgData name="Bruna Costa Leite" userId="63be2cea-1826-41b4-96b8-77c37bff977b" providerId="ADAL" clId="{664D986C-1BE0-4216-96AF-5B5CA3B8AF1F}" dt="2023-06-20T21:12:20.474" v="11" actId="478"/>
          <ac:picMkLst>
            <pc:docMk/>
            <pc:sldMasterMk cId="1368199047" sldId="2147483724"/>
            <ac:picMk id="3" creationId="{20EA1746-8D5D-4529-B889-6FD2805B9A68}"/>
          </ac:picMkLst>
        </pc:picChg>
        <pc:picChg chg="del">
          <ac:chgData name="Bruna Costa Leite" userId="63be2cea-1826-41b4-96b8-77c37bff977b" providerId="ADAL" clId="{664D986C-1BE0-4216-96AF-5B5CA3B8AF1F}" dt="2023-06-20T21:12:21.459" v="12" actId="478"/>
          <ac:picMkLst>
            <pc:docMk/>
            <pc:sldMasterMk cId="1368199047" sldId="2147483724"/>
            <ac:picMk id="4" creationId="{E0A1088A-FD6B-4B11-A658-8CC125654BDF}"/>
          </ac:picMkLst>
        </pc:picChg>
        <pc:picChg chg="add mod">
          <ac:chgData name="Bruna Costa Leite" userId="63be2cea-1826-41b4-96b8-77c37bff977b" providerId="ADAL" clId="{664D986C-1BE0-4216-96AF-5B5CA3B8AF1F}" dt="2023-06-20T21:12:22.354" v="13"/>
          <ac:picMkLst>
            <pc:docMk/>
            <pc:sldMasterMk cId="1368199047" sldId="2147483724"/>
            <ac:picMk id="5" creationId="{2BF77CFF-57A8-F863-01AD-5E48632BA9CC}"/>
          </ac:picMkLst>
        </pc:picChg>
        <pc:sldLayoutChg chg="del">
          <pc:chgData name="Bruna Costa Leite" userId="63be2cea-1826-41b4-96b8-77c37bff977b" providerId="ADAL" clId="{664D986C-1BE0-4216-96AF-5B5CA3B8AF1F}" dt="2023-06-20T21:19:05.212" v="36" actId="2696"/>
          <pc:sldLayoutMkLst>
            <pc:docMk/>
            <pc:sldMasterMk cId="1368199047" sldId="2147483724"/>
            <pc:sldLayoutMk cId="1691811532" sldId="2147483725"/>
          </pc:sldLayoutMkLst>
        </pc:sldLayoutChg>
      </pc:sldMasterChg>
      <pc:sldMasterChg chg="addSp delSp modSp new mod setBg addSldLayout delSldLayout modSldLayout">
        <pc:chgData name="Bruna Costa Leite" userId="63be2cea-1826-41b4-96b8-77c37bff977b" providerId="ADAL" clId="{664D986C-1BE0-4216-96AF-5B5CA3B8AF1F}" dt="2023-06-27T18:24:15.319" v="919" actId="478"/>
        <pc:sldMasterMkLst>
          <pc:docMk/>
          <pc:sldMasterMk cId="3208125308" sldId="2147483775"/>
        </pc:sldMasterMkLst>
        <pc:spChg chg="del">
          <ac:chgData name="Bruna Costa Leite" userId="63be2cea-1826-41b4-96b8-77c37bff977b" providerId="ADAL" clId="{664D986C-1BE0-4216-96AF-5B5CA3B8AF1F}" dt="2023-06-21T14:25:51.658" v="167" actId="478"/>
          <ac:spMkLst>
            <pc:docMk/>
            <pc:sldMasterMk cId="3208125308" sldId="2147483775"/>
            <ac:spMk id="2" creationId="{4A9C1BF9-22F9-BD0A-4982-EB502BC1EE5F}"/>
          </ac:spMkLst>
        </pc:spChg>
        <pc:spChg chg="del">
          <ac:chgData name="Bruna Costa Leite" userId="63be2cea-1826-41b4-96b8-77c37bff977b" providerId="ADAL" clId="{664D986C-1BE0-4216-96AF-5B5CA3B8AF1F}" dt="2023-06-21T14:25:51.658" v="167" actId="478"/>
          <ac:spMkLst>
            <pc:docMk/>
            <pc:sldMasterMk cId="3208125308" sldId="2147483775"/>
            <ac:spMk id="3" creationId="{9FE37169-083E-E4E3-C9C3-6370047AD629}"/>
          </ac:spMkLst>
        </pc:spChg>
        <pc:spChg chg="del">
          <ac:chgData name="Bruna Costa Leite" userId="63be2cea-1826-41b4-96b8-77c37bff977b" providerId="ADAL" clId="{664D986C-1BE0-4216-96AF-5B5CA3B8AF1F}" dt="2023-06-21T14:25:51.658" v="167" actId="478"/>
          <ac:spMkLst>
            <pc:docMk/>
            <pc:sldMasterMk cId="3208125308" sldId="2147483775"/>
            <ac:spMk id="4" creationId="{76FB14DC-63EA-C76E-3EB9-C53161A9F63E}"/>
          </ac:spMkLst>
        </pc:spChg>
        <pc:spChg chg="del">
          <ac:chgData name="Bruna Costa Leite" userId="63be2cea-1826-41b4-96b8-77c37bff977b" providerId="ADAL" clId="{664D986C-1BE0-4216-96AF-5B5CA3B8AF1F}" dt="2023-06-21T14:25:51.658" v="167" actId="478"/>
          <ac:spMkLst>
            <pc:docMk/>
            <pc:sldMasterMk cId="3208125308" sldId="2147483775"/>
            <ac:spMk id="5" creationId="{BEB1E713-B656-9BBB-40D7-D6101879B447}"/>
          </ac:spMkLst>
        </pc:spChg>
        <pc:spChg chg="del">
          <ac:chgData name="Bruna Costa Leite" userId="63be2cea-1826-41b4-96b8-77c37bff977b" providerId="ADAL" clId="{664D986C-1BE0-4216-96AF-5B5CA3B8AF1F}" dt="2023-06-21T14:25:51.658" v="167" actId="478"/>
          <ac:spMkLst>
            <pc:docMk/>
            <pc:sldMasterMk cId="3208125308" sldId="2147483775"/>
            <ac:spMk id="6" creationId="{0876B3B7-8ABB-A819-6C5D-1DA95393C483}"/>
          </ac:spMkLst>
        </pc:spChg>
        <pc:spChg chg="add mod">
          <ac:chgData name="Bruna Costa Leite" userId="63be2cea-1826-41b4-96b8-77c37bff977b" providerId="ADAL" clId="{664D986C-1BE0-4216-96AF-5B5CA3B8AF1F}" dt="2023-06-21T14:25:52.744" v="168"/>
          <ac:spMkLst>
            <pc:docMk/>
            <pc:sldMasterMk cId="3208125308" sldId="2147483775"/>
            <ac:spMk id="8" creationId="{7658BD6A-3C47-E2DD-7F13-1C5134D6DDED}"/>
          </ac:spMkLst>
        </pc:spChg>
        <pc:spChg chg="add mod">
          <ac:chgData name="Bruna Costa Leite" userId="63be2cea-1826-41b4-96b8-77c37bff977b" providerId="ADAL" clId="{664D986C-1BE0-4216-96AF-5B5CA3B8AF1F}" dt="2023-06-21T14:33:12.224" v="172"/>
          <ac:spMkLst>
            <pc:docMk/>
            <pc:sldMasterMk cId="3208125308" sldId="2147483775"/>
            <ac:spMk id="10" creationId="{51B4C630-61AD-EB7B-0F1D-6A934F7D47B0}"/>
          </ac:spMkLst>
        </pc:spChg>
        <pc:picChg chg="add del mod">
          <ac:chgData name="Bruna Costa Leite" userId="63be2cea-1826-41b4-96b8-77c37bff977b" providerId="ADAL" clId="{664D986C-1BE0-4216-96AF-5B5CA3B8AF1F}" dt="2023-06-21T14:34:02.547" v="182" actId="478"/>
          <ac:picMkLst>
            <pc:docMk/>
            <pc:sldMasterMk cId="3208125308" sldId="2147483775"/>
            <ac:picMk id="7" creationId="{B1EACE4C-439C-24B2-8873-CD3D0124618C}"/>
          </ac:picMkLst>
        </pc:picChg>
        <pc:picChg chg="add mod">
          <ac:chgData name="Bruna Costa Leite" userId="63be2cea-1826-41b4-96b8-77c37bff977b" providerId="ADAL" clId="{664D986C-1BE0-4216-96AF-5B5CA3B8AF1F}" dt="2023-06-21T14:33:12.224" v="172"/>
          <ac:picMkLst>
            <pc:docMk/>
            <pc:sldMasterMk cId="3208125308" sldId="2147483775"/>
            <ac:picMk id="9" creationId="{1ED0681D-3F96-424D-D2C5-31A8CC6A3BBD}"/>
          </ac:picMkLst>
        </pc:picChg>
        <pc:picChg chg="add mod ord">
          <ac:chgData name="Bruna Costa Leite" userId="63be2cea-1826-41b4-96b8-77c37bff977b" providerId="ADAL" clId="{664D986C-1BE0-4216-96AF-5B5CA3B8AF1F}" dt="2023-06-21T14:34:05.341" v="183" actId="14100"/>
          <ac:picMkLst>
            <pc:docMk/>
            <pc:sldMasterMk cId="3208125308" sldId="2147483775"/>
            <ac:picMk id="12" creationId="{569B7033-9390-A4CF-E615-C5BBA5208008}"/>
          </ac:picMkLst>
        </pc:picChg>
        <pc:sldLayoutChg chg="new del replId">
          <pc:chgData name="Bruna Costa Leite" userId="63be2cea-1826-41b4-96b8-77c37bff977b" providerId="ADAL" clId="{664D986C-1BE0-4216-96AF-5B5CA3B8AF1F}" dt="2023-06-21T14:25:48.609" v="156" actId="2696"/>
          <pc:sldLayoutMkLst>
            <pc:docMk/>
            <pc:sldMasterMk cId="3208125308" sldId="2147483775"/>
            <pc:sldLayoutMk cId="4109116191" sldId="2147483776"/>
          </pc:sldLayoutMkLst>
        </pc:sldLayoutChg>
        <pc:sldLayoutChg chg="new del replId">
          <pc:chgData name="Bruna Costa Leite" userId="63be2cea-1826-41b4-96b8-77c37bff977b" providerId="ADAL" clId="{664D986C-1BE0-4216-96AF-5B5CA3B8AF1F}" dt="2023-06-21T14:25:48.638" v="157" actId="2696"/>
          <pc:sldLayoutMkLst>
            <pc:docMk/>
            <pc:sldMasterMk cId="3208125308" sldId="2147483775"/>
            <pc:sldLayoutMk cId="82757949" sldId="2147483777"/>
          </pc:sldLayoutMkLst>
        </pc:sldLayoutChg>
        <pc:sldLayoutChg chg="new del replId">
          <pc:chgData name="Bruna Costa Leite" userId="63be2cea-1826-41b4-96b8-77c37bff977b" providerId="ADAL" clId="{664D986C-1BE0-4216-96AF-5B5CA3B8AF1F}" dt="2023-06-21T14:25:48.658" v="158" actId="2696"/>
          <pc:sldLayoutMkLst>
            <pc:docMk/>
            <pc:sldMasterMk cId="3208125308" sldId="2147483775"/>
            <pc:sldLayoutMk cId="3130071718" sldId="2147483778"/>
          </pc:sldLayoutMkLst>
        </pc:sldLayoutChg>
        <pc:sldLayoutChg chg="new del replId">
          <pc:chgData name="Bruna Costa Leite" userId="63be2cea-1826-41b4-96b8-77c37bff977b" providerId="ADAL" clId="{664D986C-1BE0-4216-96AF-5B5CA3B8AF1F}" dt="2023-06-21T14:25:48.678" v="159" actId="2696"/>
          <pc:sldLayoutMkLst>
            <pc:docMk/>
            <pc:sldMasterMk cId="3208125308" sldId="2147483775"/>
            <pc:sldLayoutMk cId="3471589234" sldId="2147483779"/>
          </pc:sldLayoutMkLst>
        </pc:sldLayoutChg>
        <pc:sldLayoutChg chg="new del replId">
          <pc:chgData name="Bruna Costa Leite" userId="63be2cea-1826-41b4-96b8-77c37bff977b" providerId="ADAL" clId="{664D986C-1BE0-4216-96AF-5B5CA3B8AF1F}" dt="2023-06-21T14:25:48.698" v="160" actId="2696"/>
          <pc:sldLayoutMkLst>
            <pc:docMk/>
            <pc:sldMasterMk cId="3208125308" sldId="2147483775"/>
            <pc:sldLayoutMk cId="154362527" sldId="2147483780"/>
          </pc:sldLayoutMkLst>
        </pc:sldLayoutChg>
        <pc:sldLayoutChg chg="new del replId">
          <pc:chgData name="Bruna Costa Leite" userId="63be2cea-1826-41b4-96b8-77c37bff977b" providerId="ADAL" clId="{664D986C-1BE0-4216-96AF-5B5CA3B8AF1F}" dt="2023-06-21T14:25:48.698" v="161" actId="2696"/>
          <pc:sldLayoutMkLst>
            <pc:docMk/>
            <pc:sldMasterMk cId="3208125308" sldId="2147483775"/>
            <pc:sldLayoutMk cId="1190349425" sldId="2147483781"/>
          </pc:sldLayoutMkLst>
        </pc:sldLayoutChg>
        <pc:sldLayoutChg chg="new del replId">
          <pc:chgData name="Bruna Costa Leite" userId="63be2cea-1826-41b4-96b8-77c37bff977b" providerId="ADAL" clId="{664D986C-1BE0-4216-96AF-5B5CA3B8AF1F}" dt="2023-06-21T14:25:48.708" v="162" actId="2696"/>
          <pc:sldLayoutMkLst>
            <pc:docMk/>
            <pc:sldMasterMk cId="3208125308" sldId="2147483775"/>
            <pc:sldLayoutMk cId="2498550142" sldId="2147483782"/>
          </pc:sldLayoutMkLst>
        </pc:sldLayoutChg>
        <pc:sldLayoutChg chg="new del replId">
          <pc:chgData name="Bruna Costa Leite" userId="63be2cea-1826-41b4-96b8-77c37bff977b" providerId="ADAL" clId="{664D986C-1BE0-4216-96AF-5B5CA3B8AF1F}" dt="2023-06-21T14:25:48.723" v="163" actId="2696"/>
          <pc:sldLayoutMkLst>
            <pc:docMk/>
            <pc:sldMasterMk cId="3208125308" sldId="2147483775"/>
            <pc:sldLayoutMk cId="2994932794" sldId="2147483783"/>
          </pc:sldLayoutMkLst>
        </pc:sldLayoutChg>
        <pc:sldLayoutChg chg="new del replId">
          <pc:chgData name="Bruna Costa Leite" userId="63be2cea-1826-41b4-96b8-77c37bff977b" providerId="ADAL" clId="{664D986C-1BE0-4216-96AF-5B5CA3B8AF1F}" dt="2023-06-21T14:25:48.732" v="164" actId="2696"/>
          <pc:sldLayoutMkLst>
            <pc:docMk/>
            <pc:sldMasterMk cId="3208125308" sldId="2147483775"/>
            <pc:sldLayoutMk cId="815127973" sldId="2147483784"/>
          </pc:sldLayoutMkLst>
        </pc:sldLayoutChg>
        <pc:sldLayoutChg chg="new del replId">
          <pc:chgData name="Bruna Costa Leite" userId="63be2cea-1826-41b4-96b8-77c37bff977b" providerId="ADAL" clId="{664D986C-1BE0-4216-96AF-5B5CA3B8AF1F}" dt="2023-06-21T14:25:48.743" v="165" actId="2696"/>
          <pc:sldLayoutMkLst>
            <pc:docMk/>
            <pc:sldMasterMk cId="3208125308" sldId="2147483775"/>
            <pc:sldLayoutMk cId="639354926" sldId="2147483785"/>
          </pc:sldLayoutMkLst>
        </pc:sldLayoutChg>
        <pc:sldLayoutChg chg="delSp mod">
          <pc:chgData name="Bruna Costa Leite" userId="63be2cea-1826-41b4-96b8-77c37bff977b" providerId="ADAL" clId="{664D986C-1BE0-4216-96AF-5B5CA3B8AF1F}" dt="2023-06-27T18:24:15.319" v="919" actId="478"/>
          <pc:sldLayoutMkLst>
            <pc:docMk/>
            <pc:sldMasterMk cId="3208125308" sldId="2147483775"/>
            <pc:sldLayoutMk cId="2086664830" sldId="2147483786"/>
          </pc:sldLayoutMkLst>
          <pc:spChg chg="del">
            <ac:chgData name="Bruna Costa Leite" userId="63be2cea-1826-41b4-96b8-77c37bff977b" providerId="ADAL" clId="{664D986C-1BE0-4216-96AF-5B5CA3B8AF1F}" dt="2023-06-27T18:24:13.769" v="918" actId="478"/>
            <ac:spMkLst>
              <pc:docMk/>
              <pc:sldMasterMk cId="3208125308" sldId="2147483775"/>
              <pc:sldLayoutMk cId="2086664830" sldId="2147483786"/>
              <ac:spMk id="2" creationId="{E98B478E-EB7D-1499-C54C-AA8749AEE762}"/>
            </ac:spMkLst>
          </pc:spChg>
          <pc:spChg chg="del">
            <ac:chgData name="Bruna Costa Leite" userId="63be2cea-1826-41b4-96b8-77c37bff977b" providerId="ADAL" clId="{664D986C-1BE0-4216-96AF-5B5CA3B8AF1F}" dt="2023-06-27T18:24:15.319" v="919" actId="478"/>
            <ac:spMkLst>
              <pc:docMk/>
              <pc:sldMasterMk cId="3208125308" sldId="2147483775"/>
              <pc:sldLayoutMk cId="2086664830" sldId="2147483786"/>
              <ac:spMk id="3" creationId="{B2771759-4B37-2966-05E0-F47BC300CDFC}"/>
            </ac:spMkLst>
          </pc:spChg>
        </pc:sldLayoutChg>
        <pc:sldLayoutChg chg="new del replId">
          <pc:chgData name="Bruna Costa Leite" userId="63be2cea-1826-41b4-96b8-77c37bff977b" providerId="ADAL" clId="{664D986C-1BE0-4216-96AF-5B5CA3B8AF1F}" dt="2023-06-21T14:25:48.758" v="166" actId="2696"/>
          <pc:sldLayoutMkLst>
            <pc:docMk/>
            <pc:sldMasterMk cId="3208125308" sldId="2147483775"/>
            <pc:sldLayoutMk cId="4214528695" sldId="2147483786"/>
          </pc:sldLayoutMkLst>
        </pc:sldLayoutChg>
      </pc:sldMasterChg>
      <pc:sldMasterChg chg="addSp delSp modSp add mod setBg modSldLayout">
        <pc:chgData name="Bruna Costa Leite" userId="63be2cea-1826-41b4-96b8-77c37bff977b" providerId="ADAL" clId="{664D986C-1BE0-4216-96AF-5B5CA3B8AF1F}" dt="2023-06-27T18:24:10.246" v="917" actId="478"/>
        <pc:sldMasterMkLst>
          <pc:docMk/>
          <pc:sldMasterMk cId="750276370" sldId="2147483776"/>
        </pc:sldMasterMkLst>
        <pc:spChg chg="add mod">
          <ac:chgData name="Bruna Costa Leite" userId="63be2cea-1826-41b4-96b8-77c37bff977b" providerId="ADAL" clId="{664D986C-1BE0-4216-96AF-5B5CA3B8AF1F}" dt="2023-06-21T14:34:53.517" v="188"/>
          <ac:spMkLst>
            <pc:docMk/>
            <pc:sldMasterMk cId="750276370" sldId="2147483776"/>
            <ac:spMk id="2" creationId="{A82B6152-07C3-83C2-4B13-40C5D69CF12E}"/>
          </ac:spMkLst>
        </pc:spChg>
        <pc:spChg chg="mod">
          <ac:chgData name="Bruna Costa Leite" userId="63be2cea-1826-41b4-96b8-77c37bff977b" providerId="ADAL" clId="{664D986C-1BE0-4216-96AF-5B5CA3B8AF1F}" dt="2023-06-21T14:34:59.994" v="189" actId="207"/>
          <ac:spMkLst>
            <pc:docMk/>
            <pc:sldMasterMk cId="750276370" sldId="2147483776"/>
            <ac:spMk id="8" creationId="{7658BD6A-3C47-E2DD-7F13-1C5134D6DDED}"/>
          </ac:spMkLst>
        </pc:spChg>
        <pc:spChg chg="del">
          <ac:chgData name="Bruna Costa Leite" userId="63be2cea-1826-41b4-96b8-77c37bff977b" providerId="ADAL" clId="{664D986C-1BE0-4216-96AF-5B5CA3B8AF1F}" dt="2023-06-21T14:34:46.360" v="187" actId="478"/>
          <ac:spMkLst>
            <pc:docMk/>
            <pc:sldMasterMk cId="750276370" sldId="2147483776"/>
            <ac:spMk id="10" creationId="{51B4C630-61AD-EB7B-0F1D-6A934F7D47B0}"/>
          </ac:spMkLst>
        </pc:spChg>
        <pc:picChg chg="add mod">
          <ac:chgData name="Bruna Costa Leite" userId="63be2cea-1826-41b4-96b8-77c37bff977b" providerId="ADAL" clId="{664D986C-1BE0-4216-96AF-5B5CA3B8AF1F}" dt="2023-06-21T14:34:53.517" v="188"/>
          <ac:picMkLst>
            <pc:docMk/>
            <pc:sldMasterMk cId="750276370" sldId="2147483776"/>
            <ac:picMk id="3" creationId="{AFE6AD39-3027-332E-A7F1-A0304D283B69}"/>
          </ac:picMkLst>
        </pc:picChg>
        <pc:picChg chg="add mod ord">
          <ac:chgData name="Bruna Costa Leite" userId="63be2cea-1826-41b4-96b8-77c37bff977b" providerId="ADAL" clId="{664D986C-1BE0-4216-96AF-5B5CA3B8AF1F}" dt="2023-06-21T14:35:21.308" v="197" actId="167"/>
          <ac:picMkLst>
            <pc:docMk/>
            <pc:sldMasterMk cId="750276370" sldId="2147483776"/>
            <ac:picMk id="5" creationId="{71944510-3251-976E-0C09-0F72B1F6EE89}"/>
          </ac:picMkLst>
        </pc:picChg>
        <pc:picChg chg="del">
          <ac:chgData name="Bruna Costa Leite" userId="63be2cea-1826-41b4-96b8-77c37bff977b" providerId="ADAL" clId="{664D986C-1BE0-4216-96AF-5B5CA3B8AF1F}" dt="2023-06-21T14:34:44.392" v="186" actId="478"/>
          <ac:picMkLst>
            <pc:docMk/>
            <pc:sldMasterMk cId="750276370" sldId="2147483776"/>
            <ac:picMk id="9" creationId="{1ED0681D-3F96-424D-D2C5-31A8CC6A3BBD}"/>
          </ac:picMkLst>
        </pc:picChg>
        <pc:picChg chg="del">
          <ac:chgData name="Bruna Costa Leite" userId="63be2cea-1826-41b4-96b8-77c37bff977b" providerId="ADAL" clId="{664D986C-1BE0-4216-96AF-5B5CA3B8AF1F}" dt="2023-06-21T14:35:23.459" v="198" actId="478"/>
          <ac:picMkLst>
            <pc:docMk/>
            <pc:sldMasterMk cId="750276370" sldId="2147483776"/>
            <ac:picMk id="12" creationId="{569B7033-9390-A4CF-E615-C5BBA5208008}"/>
          </ac:picMkLst>
        </pc:picChg>
        <pc:sldLayoutChg chg="delSp mod">
          <pc:chgData name="Bruna Costa Leite" userId="63be2cea-1826-41b4-96b8-77c37bff977b" providerId="ADAL" clId="{664D986C-1BE0-4216-96AF-5B5CA3B8AF1F}" dt="2023-06-27T18:24:10.246" v="917" actId="478"/>
          <pc:sldLayoutMkLst>
            <pc:docMk/>
            <pc:sldMasterMk cId="750276370" sldId="2147483776"/>
            <pc:sldLayoutMk cId="2821265835" sldId="2147483785"/>
          </pc:sldLayoutMkLst>
          <pc:spChg chg="del">
            <ac:chgData name="Bruna Costa Leite" userId="63be2cea-1826-41b4-96b8-77c37bff977b" providerId="ADAL" clId="{664D986C-1BE0-4216-96AF-5B5CA3B8AF1F}" dt="2023-06-27T18:24:08.232" v="916" actId="478"/>
            <ac:spMkLst>
              <pc:docMk/>
              <pc:sldMasterMk cId="750276370" sldId="2147483776"/>
              <pc:sldLayoutMk cId="2821265835" sldId="2147483785"/>
              <ac:spMk id="2" creationId="{ECFD213B-97E2-401D-3773-239E8D42BCDC}"/>
            </ac:spMkLst>
          </pc:spChg>
          <pc:spChg chg="del">
            <ac:chgData name="Bruna Costa Leite" userId="63be2cea-1826-41b4-96b8-77c37bff977b" providerId="ADAL" clId="{664D986C-1BE0-4216-96AF-5B5CA3B8AF1F}" dt="2023-06-27T18:24:10.246" v="917" actId="478"/>
            <ac:spMkLst>
              <pc:docMk/>
              <pc:sldMasterMk cId="750276370" sldId="2147483776"/>
              <pc:sldLayoutMk cId="2821265835" sldId="2147483785"/>
              <ac:spMk id="3" creationId="{968864D1-F0E9-523D-4B3C-856BB0F4E433}"/>
            </ac:spMkLst>
          </pc:spChg>
        </pc:sldLayoutChg>
      </pc:sldMasterChg>
    </pc:docChg>
  </pc:docChgLst>
  <pc:docChgLst>
    <pc:chgData name="Robert Marley Ferreira Xavier" userId="S::robert.xavier.pb@compasso.com.br::613b3317-0db3-44dc-b243-f4c891273690" providerId="AD" clId="Web-{C458A55F-D52F-4253-9C1E-F8B73F941C97}"/>
    <pc:docChg chg="sldOrd">
      <pc:chgData name="Robert Marley Ferreira Xavier" userId="S::robert.xavier.pb@compasso.com.br::613b3317-0db3-44dc-b243-f4c891273690" providerId="AD" clId="Web-{C458A55F-D52F-4253-9C1E-F8B73F941C97}" dt="2023-08-14T13:10:45.292" v="1"/>
      <pc:docMkLst>
        <pc:docMk/>
      </pc:docMkLst>
      <pc:sldChg chg="ord">
        <pc:chgData name="Robert Marley Ferreira Xavier" userId="S::robert.xavier.pb@compasso.com.br::613b3317-0db3-44dc-b243-f4c891273690" providerId="AD" clId="Web-{C458A55F-D52F-4253-9C1E-F8B73F941C97}" dt="2023-08-14T13:10:45.292" v="1"/>
        <pc:sldMkLst>
          <pc:docMk/>
          <pc:sldMk cId="3872154046" sldId="259"/>
        </pc:sldMkLst>
      </pc:sldChg>
    </pc:docChg>
  </pc:docChgLst>
  <pc:docChgLst>
    <pc:chgData name="Livia Macieira Sorio" userId="e58a4a94-6daa-417b-b6f3-da2563086586" providerId="ADAL" clId="{6B6D06AB-FD16-47F8-A90B-479B9B397CE1}"/>
    <pc:docChg chg="undo custSel modSld">
      <pc:chgData name="Livia Macieira Sorio" userId="e58a4a94-6daa-417b-b6f3-da2563086586" providerId="ADAL" clId="{6B6D06AB-FD16-47F8-A90B-479B9B397CE1}" dt="2023-06-29T13:10:24.571" v="75" actId="5793"/>
      <pc:docMkLst>
        <pc:docMk/>
      </pc:docMkLst>
      <pc:sldChg chg="modSp mod">
        <pc:chgData name="Livia Macieira Sorio" userId="e58a4a94-6daa-417b-b6f3-da2563086586" providerId="ADAL" clId="{6B6D06AB-FD16-47F8-A90B-479B9B397CE1}" dt="2023-06-29T13:10:24.571" v="75" actId="5793"/>
        <pc:sldMkLst>
          <pc:docMk/>
          <pc:sldMk cId="1125203860" sldId="258"/>
        </pc:sldMkLst>
        <pc:spChg chg="mod">
          <ac:chgData name="Livia Macieira Sorio" userId="e58a4a94-6daa-417b-b6f3-da2563086586" providerId="ADAL" clId="{6B6D06AB-FD16-47F8-A90B-479B9B397CE1}" dt="2023-06-29T13:10:24.571" v="75" actId="5793"/>
          <ac:spMkLst>
            <pc:docMk/>
            <pc:sldMk cId="1125203860" sldId="258"/>
            <ac:spMk id="2" creationId="{C445876A-C736-BF18-C3B3-279EBAF58261}"/>
          </ac:spMkLst>
        </pc:spChg>
        <pc:spChg chg="mod">
          <ac:chgData name="Livia Macieira Sorio" userId="e58a4a94-6daa-417b-b6f3-da2563086586" providerId="ADAL" clId="{6B6D06AB-FD16-47F8-A90B-479B9B397CE1}" dt="2023-06-28T17:05:40.447" v="64" actId="20577"/>
          <ac:spMkLst>
            <pc:docMk/>
            <pc:sldMk cId="1125203860" sldId="258"/>
            <ac:spMk id="3" creationId="{F2107F95-B08F-2A01-8524-520B41F8B903}"/>
          </ac:spMkLst>
        </pc:spChg>
      </pc:sldChg>
    </pc:docChg>
  </pc:docChgLst>
  <pc:docChgLst>
    <pc:chgData name="Marina Fornielles Lemos" userId="S::marina.lemos@compasso.com.br::f9e1c741-8ff6-4667-a987-bb5a037c2135" providerId="AD" clId="Web-{4FEEF166-DA02-E3F7-6E2A-A484B359543B}"/>
    <pc:docChg chg="addSld delSld">
      <pc:chgData name="Marina Fornielles Lemos" userId="S::marina.lemos@compasso.com.br::f9e1c741-8ff6-4667-a987-bb5a037c2135" providerId="AD" clId="Web-{4FEEF166-DA02-E3F7-6E2A-A484B359543B}" dt="2023-06-21T17:01:53.689" v="12"/>
      <pc:docMkLst>
        <pc:docMk/>
      </pc:docMkLst>
      <pc:sldChg chg="del">
        <pc:chgData name="Marina Fornielles Lemos" userId="S::marina.lemos@compasso.com.br::f9e1c741-8ff6-4667-a987-bb5a037c2135" providerId="AD" clId="Web-{4FEEF166-DA02-E3F7-6E2A-A484B359543B}" dt="2023-06-21T17:01:38.720" v="6"/>
        <pc:sldMkLst>
          <pc:docMk/>
          <pc:sldMk cId="603369053" sldId="258"/>
        </pc:sldMkLst>
      </pc:sldChg>
      <pc:sldChg chg="new">
        <pc:chgData name="Marina Fornielles Lemos" userId="S::marina.lemos@compasso.com.br::f9e1c741-8ff6-4667-a987-bb5a037c2135" providerId="AD" clId="Web-{4FEEF166-DA02-E3F7-6E2A-A484B359543B}" dt="2023-06-21T17:01:15.328" v="0"/>
        <pc:sldMkLst>
          <pc:docMk/>
          <pc:sldMk cId="1801274469" sldId="260"/>
        </pc:sldMkLst>
      </pc:sldChg>
      <pc:sldChg chg="new">
        <pc:chgData name="Marina Fornielles Lemos" userId="S::marina.lemos@compasso.com.br::f9e1c741-8ff6-4667-a987-bb5a037c2135" providerId="AD" clId="Web-{4FEEF166-DA02-E3F7-6E2A-A484B359543B}" dt="2023-06-21T17:01:53.689" v="12"/>
        <pc:sldMkLst>
          <pc:docMk/>
          <pc:sldMk cId="486476145" sldId="261"/>
        </pc:sldMkLst>
      </pc:sldChg>
      <pc:sldChg chg="new del">
        <pc:chgData name="Marina Fornielles Lemos" userId="S::marina.lemos@compasso.com.br::f9e1c741-8ff6-4667-a987-bb5a037c2135" providerId="AD" clId="Web-{4FEEF166-DA02-E3F7-6E2A-A484B359543B}" dt="2023-06-21T17:01:46.642" v="9"/>
        <pc:sldMkLst>
          <pc:docMk/>
          <pc:sldMk cId="2167366794" sldId="261"/>
        </pc:sldMkLst>
      </pc:sldChg>
      <pc:sldChg chg="new del">
        <pc:chgData name="Marina Fornielles Lemos" userId="S::marina.lemos@compasso.com.br::f9e1c741-8ff6-4667-a987-bb5a037c2135" providerId="AD" clId="Web-{4FEEF166-DA02-E3F7-6E2A-A484B359543B}" dt="2023-06-21T17:01:51.251" v="11"/>
        <pc:sldMkLst>
          <pc:docMk/>
          <pc:sldMk cId="4007716683" sldId="261"/>
        </pc:sldMkLst>
      </pc:sldChg>
      <pc:sldChg chg="new del">
        <pc:chgData name="Marina Fornielles Lemos" userId="S::marina.lemos@compasso.com.br::f9e1c741-8ff6-4667-a987-bb5a037c2135" providerId="AD" clId="Web-{4FEEF166-DA02-E3F7-6E2A-A484B359543B}" dt="2023-06-21T17:01:40.282" v="7"/>
        <pc:sldMkLst>
          <pc:docMk/>
          <pc:sldMk cId="4034245045" sldId="261"/>
        </pc:sldMkLst>
      </pc:sldChg>
      <pc:sldChg chg="new del">
        <pc:chgData name="Marina Fornielles Lemos" userId="S::marina.lemos@compasso.com.br::f9e1c741-8ff6-4667-a987-bb5a037c2135" providerId="AD" clId="Web-{4FEEF166-DA02-E3F7-6E2A-A484B359543B}" dt="2023-06-21T17:01:36.719" v="4"/>
        <pc:sldMkLst>
          <pc:docMk/>
          <pc:sldMk cId="613316531" sldId="262"/>
        </pc:sldMkLst>
      </pc:sldChg>
      <pc:sldChg chg="new del">
        <pc:chgData name="Marina Fornielles Lemos" userId="S::marina.lemos@compasso.com.br::f9e1c741-8ff6-4667-a987-bb5a037c2135" providerId="AD" clId="Web-{4FEEF166-DA02-E3F7-6E2A-A484B359543B}" dt="2023-06-21T17:01:37.345" v="5"/>
        <pc:sldMkLst>
          <pc:docMk/>
          <pc:sldMk cId="1614880656" sldId="263"/>
        </pc:sldMkLst>
      </pc:sldChg>
    </pc:docChg>
  </pc:docChgLst>
  <pc:docChgLst>
    <pc:chgData name="Claudio Gabriel Kosooski" userId="S::claudio.kosooski.pb@compasso.com.br::0b764307-6e3e-47af-832c-c6ff3334c687" providerId="AD" clId="Web-{59CFC6D0-C1FF-21A5-8C4F-6C9A99244FCD}"/>
    <pc:docChg chg="addSld modSld">
      <pc:chgData name="Claudio Gabriel Kosooski" userId="S::claudio.kosooski.pb@compasso.com.br::0b764307-6e3e-47af-832c-c6ff3334c687" providerId="AD" clId="Web-{59CFC6D0-C1FF-21A5-8C4F-6C9A99244FCD}" dt="2023-08-23T20:59:55.057" v="2"/>
      <pc:docMkLst>
        <pc:docMk/>
      </pc:docMkLst>
      <pc:sldChg chg="addSp new">
        <pc:chgData name="Claudio Gabriel Kosooski" userId="S::claudio.kosooski.pb@compasso.com.br::0b764307-6e3e-47af-832c-c6ff3334c687" providerId="AD" clId="Web-{59CFC6D0-C1FF-21A5-8C4F-6C9A99244FCD}" dt="2023-08-23T20:59:55.057" v="2"/>
        <pc:sldMkLst>
          <pc:docMk/>
          <pc:sldMk cId="3001029270" sldId="263"/>
        </pc:sldMkLst>
        <pc:spChg chg="add">
          <ac:chgData name="Claudio Gabriel Kosooski" userId="S::claudio.kosooski.pb@compasso.com.br::0b764307-6e3e-47af-832c-c6ff3334c687" providerId="AD" clId="Web-{59CFC6D0-C1FF-21A5-8C4F-6C9A99244FCD}" dt="2023-08-23T20:59:55.057" v="2"/>
          <ac:spMkLst>
            <pc:docMk/>
            <pc:sldMk cId="3001029270" sldId="263"/>
            <ac:spMk id="3" creationId="{58EE67CC-2C56-E934-510B-586B74C2DB63}"/>
          </ac:spMkLst>
        </pc:spChg>
      </pc:sldChg>
      <pc:sldChg chg="new">
        <pc:chgData name="Claudio Gabriel Kosooski" userId="S::claudio.kosooski.pb@compasso.com.br::0b764307-6e3e-47af-832c-c6ff3334c687" providerId="AD" clId="Web-{59CFC6D0-C1FF-21A5-8C4F-6C9A99244FCD}" dt="2023-08-23T20:59:25.682" v="1"/>
        <pc:sldMkLst>
          <pc:docMk/>
          <pc:sldMk cId="4147476679" sldId="264"/>
        </pc:sldMkLst>
      </pc:sldChg>
    </pc:docChg>
  </pc:docChgLst>
  <pc:docChgLst>
    <pc:chgData name="Marina Fornielles Lemos" userId="S::marina.lemos@compasso.com.br::f9e1c741-8ff6-4667-a987-bb5a037c2135" providerId="AD" clId="Web-{68E94AC4-1AA9-2101-AD6B-CD78E6B21825}"/>
    <pc:docChg chg="addSld delSld">
      <pc:chgData name="Marina Fornielles Lemos" userId="S::marina.lemos@compasso.com.br::f9e1c741-8ff6-4667-a987-bb5a037c2135" providerId="AD" clId="Web-{68E94AC4-1AA9-2101-AD6B-CD78E6B21825}" dt="2023-06-21T17:03:31.929" v="15"/>
      <pc:docMkLst>
        <pc:docMk/>
      </pc:docMkLst>
      <pc:sldChg chg="new del">
        <pc:chgData name="Marina Fornielles Lemos" userId="S::marina.lemos@compasso.com.br::f9e1c741-8ff6-4667-a987-bb5a037c2135" providerId="AD" clId="Web-{68E94AC4-1AA9-2101-AD6B-CD78E6B21825}" dt="2023-06-21T17:03:30.366" v="13"/>
        <pc:sldMkLst>
          <pc:docMk/>
          <pc:sldMk cId="53623227" sldId="262"/>
        </pc:sldMkLst>
      </pc:sldChg>
      <pc:sldChg chg="new del">
        <pc:chgData name="Marina Fornielles Lemos" userId="S::marina.lemos@compasso.com.br::f9e1c741-8ff6-4667-a987-bb5a037c2135" providerId="AD" clId="Web-{68E94AC4-1AA9-2101-AD6B-CD78E6B21825}" dt="2023-06-21T17:03:31.132" v="14"/>
        <pc:sldMkLst>
          <pc:docMk/>
          <pc:sldMk cId="969127014" sldId="263"/>
        </pc:sldMkLst>
      </pc:sldChg>
      <pc:sldChg chg="new del">
        <pc:chgData name="Marina Fornielles Lemos" userId="S::marina.lemos@compasso.com.br::f9e1c741-8ff6-4667-a987-bb5a037c2135" providerId="AD" clId="Web-{68E94AC4-1AA9-2101-AD6B-CD78E6B21825}" dt="2023-06-21T17:03:29.741" v="12"/>
        <pc:sldMkLst>
          <pc:docMk/>
          <pc:sldMk cId="3813763657" sldId="264"/>
        </pc:sldMkLst>
      </pc:sldChg>
      <pc:sldChg chg="new del">
        <pc:chgData name="Marina Fornielles Lemos" userId="S::marina.lemos@compasso.com.br::f9e1c741-8ff6-4667-a987-bb5a037c2135" providerId="AD" clId="Web-{68E94AC4-1AA9-2101-AD6B-CD78E6B21825}" dt="2023-06-21T17:03:31.929" v="15"/>
        <pc:sldMkLst>
          <pc:docMk/>
          <pc:sldMk cId="4118742045" sldId="265"/>
        </pc:sldMkLst>
      </pc:sldChg>
      <pc:sldChg chg="new del">
        <pc:chgData name="Marina Fornielles Lemos" userId="S::marina.lemos@compasso.com.br::f9e1c741-8ff6-4667-a987-bb5a037c2135" providerId="AD" clId="Web-{68E94AC4-1AA9-2101-AD6B-CD78E6B21825}" dt="2023-06-21T17:03:29.179" v="11"/>
        <pc:sldMkLst>
          <pc:docMk/>
          <pc:sldMk cId="1389104999" sldId="266"/>
        </pc:sldMkLst>
      </pc:sldChg>
      <pc:sldChg chg="new del">
        <pc:chgData name="Marina Fornielles Lemos" userId="S::marina.lemos@compasso.com.br::f9e1c741-8ff6-4667-a987-bb5a037c2135" providerId="AD" clId="Web-{68E94AC4-1AA9-2101-AD6B-CD78E6B21825}" dt="2023-06-21T17:03:27.913" v="10"/>
        <pc:sldMkLst>
          <pc:docMk/>
          <pc:sldMk cId="757424716" sldId="267"/>
        </pc:sldMkLst>
      </pc:sldChg>
      <pc:sldChg chg="new del">
        <pc:chgData name="Marina Fornielles Lemos" userId="S::marina.lemos@compasso.com.br::f9e1c741-8ff6-4667-a987-bb5a037c2135" providerId="AD" clId="Web-{68E94AC4-1AA9-2101-AD6B-CD78E6B21825}" dt="2023-06-21T17:03:26.382" v="9"/>
        <pc:sldMkLst>
          <pc:docMk/>
          <pc:sldMk cId="2494019650" sldId="268"/>
        </pc:sldMkLst>
      </pc:sldChg>
      <pc:sldChg chg="new del">
        <pc:chgData name="Marina Fornielles Lemos" userId="S::marina.lemos@compasso.com.br::f9e1c741-8ff6-4667-a987-bb5a037c2135" providerId="AD" clId="Web-{68E94AC4-1AA9-2101-AD6B-CD78E6B21825}" dt="2023-06-21T17:03:24.398" v="8"/>
        <pc:sldMkLst>
          <pc:docMk/>
          <pc:sldMk cId="2643214101" sldId="269"/>
        </pc:sldMkLst>
      </pc:sldChg>
    </pc:docChg>
  </pc:docChgLst>
  <pc:docChgLst>
    <pc:chgData name="Nicolas Sarturi Magri" userId="S::nicolas.magri.pb@compasso.com.br::222606cf-1b92-48b5-a624-a6d128941169" providerId="AD" clId="Web-{6CCE7E31-9735-E900-51CB-7778B5F6E48C}"/>
    <pc:docChg chg="modSld">
      <pc:chgData name="Nicolas Sarturi Magri" userId="S::nicolas.magri.pb@compasso.com.br::222606cf-1b92-48b5-a624-a6d128941169" providerId="AD" clId="Web-{6CCE7E31-9735-E900-51CB-7778B5F6E48C}" dt="2023-09-18T16:16:33.903" v="2" actId="1076"/>
      <pc:docMkLst>
        <pc:docMk/>
      </pc:docMkLst>
      <pc:sldChg chg="modSp">
        <pc:chgData name="Nicolas Sarturi Magri" userId="S::nicolas.magri.pb@compasso.com.br::222606cf-1b92-48b5-a624-a6d128941169" providerId="AD" clId="Web-{6CCE7E31-9735-E900-51CB-7778B5F6E48C}" dt="2023-09-18T16:16:33.903" v="2" actId="1076"/>
        <pc:sldMkLst>
          <pc:docMk/>
          <pc:sldMk cId="1845793443" sldId="256"/>
        </pc:sldMkLst>
        <pc:picChg chg="mod">
          <ac:chgData name="Nicolas Sarturi Magri" userId="S::nicolas.magri.pb@compasso.com.br::222606cf-1b92-48b5-a624-a6d128941169" providerId="AD" clId="Web-{6CCE7E31-9735-E900-51CB-7778B5F6E48C}" dt="2023-09-18T16:16:33.903" v="2" actId="1076"/>
          <ac:picMkLst>
            <pc:docMk/>
            <pc:sldMk cId="1845793443" sldId="256"/>
            <ac:picMk id="8" creationId="{4A959CF2-19D7-98DB-ED13-2E52C08C55D3}"/>
          </ac:picMkLst>
        </pc:picChg>
      </pc:sldChg>
    </pc:docChg>
  </pc:docChgLst>
  <pc:docChgLst>
    <pc:chgData name="Bruna Costa Leite" userId="S::bruna.leite@compasso.com.br::63be2cea-1826-41b4-96b8-77c37bff977b" providerId="AD" clId="Web-{754863B6-3ED2-43CC-EAAF-5EEDF0F59E7D}"/>
    <pc:docChg chg="delSld">
      <pc:chgData name="Bruna Costa Leite" userId="S::bruna.leite@compasso.com.br::63be2cea-1826-41b4-96b8-77c37bff977b" providerId="AD" clId="Web-{754863B6-3ED2-43CC-EAAF-5EEDF0F59E7D}" dt="2023-06-21T16:31:29.977" v="0"/>
      <pc:docMkLst>
        <pc:docMk/>
      </pc:docMkLst>
      <pc:sldChg chg="del">
        <pc:chgData name="Bruna Costa Leite" userId="S::bruna.leite@compasso.com.br::63be2cea-1826-41b4-96b8-77c37bff977b" providerId="AD" clId="Web-{754863B6-3ED2-43CC-EAAF-5EEDF0F59E7D}" dt="2023-06-21T16:31:29.977" v="0"/>
        <pc:sldMkLst>
          <pc:docMk/>
          <pc:sldMk cId="3219536064" sldId="260"/>
        </pc:sldMkLst>
      </pc:sldChg>
    </pc:docChg>
  </pc:docChgLst>
  <pc:docChgLst>
    <pc:chgData name="Gabriel Moreira de Souza" userId="S::gabriel.moreira.pb@compasso.com.br::fa575bc1-cbeb-4cc2-91c5-030bf5244462" providerId="AD" clId="Web-{8FC7F3D4-5CFD-4CC2-BB67-64ECC7B4EC54}"/>
    <pc:docChg chg="modSld">
      <pc:chgData name="Gabriel Moreira de Souza" userId="S::gabriel.moreira.pb@compasso.com.br::fa575bc1-cbeb-4cc2-91c5-030bf5244462" providerId="AD" clId="Web-{8FC7F3D4-5CFD-4CC2-BB67-64ECC7B4EC54}" dt="2023-08-24T19:55:33.465" v="0" actId="1076"/>
      <pc:docMkLst>
        <pc:docMk/>
      </pc:docMkLst>
      <pc:sldChg chg="modSp">
        <pc:chgData name="Gabriel Moreira de Souza" userId="S::gabriel.moreira.pb@compasso.com.br::fa575bc1-cbeb-4cc2-91c5-030bf5244462" providerId="AD" clId="Web-{8FC7F3D4-5CFD-4CC2-BB67-64ECC7B4EC54}" dt="2023-08-24T19:55:33.465" v="0" actId="1076"/>
        <pc:sldMkLst>
          <pc:docMk/>
          <pc:sldMk cId="1845793443" sldId="256"/>
        </pc:sldMkLst>
        <pc:picChg chg="mod">
          <ac:chgData name="Gabriel Moreira de Souza" userId="S::gabriel.moreira.pb@compasso.com.br::fa575bc1-cbeb-4cc2-91c5-030bf5244462" providerId="AD" clId="Web-{8FC7F3D4-5CFD-4CC2-BB67-64ECC7B4EC54}" dt="2023-08-24T19:55:33.465" v="0" actId="1076"/>
          <ac:picMkLst>
            <pc:docMk/>
            <pc:sldMk cId="1845793443" sldId="256"/>
            <ac:picMk id="8" creationId="{4A959CF2-19D7-98DB-ED13-2E52C08C55D3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0760EEBC-E57D-4BFB-B02E-613A90F7541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CC09F119-968A-4EE5-BB86-A993094E1F4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FC1321-6E07-41B9-9DE2-E22307CA0BFD}" type="datetimeFigureOut">
              <a:rPr lang="pt-BR" smtClean="0"/>
              <a:t>05/06/2024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D015704F-A082-4DAE-99CC-3FFEA0DF787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4367161F-6806-45D2-A35A-51F121CC176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B30974-EF73-4717-B6D9-5E483445A51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760452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3E8E28-936E-483E-9C43-61ED8DC00EC0}" type="datetimeFigureOut">
              <a:rPr lang="pt-BR" smtClean="0"/>
              <a:t>05/06/2024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76EC9E-7C59-4279-816F-29CCF9FF82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996491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Texto 8">
            <a:extLst>
              <a:ext uri="{FF2B5EF4-FFF2-40B4-BE49-F238E27FC236}">
                <a16:creationId xmlns:a16="http://schemas.microsoft.com/office/drawing/2014/main" id="{5C133F96-172C-131C-BC2F-D1DB3FC57EE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237076" y="6474975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34782561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o + Gráfi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Espaço Reservado para Texto 6">
            <a:extLst>
              <a:ext uri="{FF2B5EF4-FFF2-40B4-BE49-F238E27FC236}">
                <a16:creationId xmlns:a16="http://schemas.microsoft.com/office/drawing/2014/main" id="{53B9AC29-F0F3-48B9-8BAF-98A195B6616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62000" y="2401409"/>
            <a:ext cx="4800600" cy="31242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 err="1"/>
              <a:t>Lorem</a:t>
            </a:r>
            <a:r>
              <a:rPr lang="pt-BR"/>
              <a:t> ipsum </a:t>
            </a:r>
            <a:r>
              <a:rPr lang="pt-BR" err="1"/>
              <a:t>dolor</a:t>
            </a:r>
            <a:r>
              <a:rPr lang="pt-BR"/>
              <a:t> </a:t>
            </a:r>
            <a:r>
              <a:rPr lang="pt-BR" err="1"/>
              <a:t>sit</a:t>
            </a:r>
            <a:r>
              <a:rPr lang="pt-BR"/>
              <a:t> </a:t>
            </a:r>
            <a:r>
              <a:rPr lang="pt-BR" err="1"/>
              <a:t>amet</a:t>
            </a:r>
            <a:r>
              <a:rPr lang="pt-BR"/>
              <a:t>, </a:t>
            </a:r>
            <a:r>
              <a:rPr lang="pt-BR" err="1"/>
              <a:t>consectetur</a:t>
            </a:r>
            <a:r>
              <a:rPr lang="pt-BR"/>
              <a:t> </a:t>
            </a:r>
            <a:r>
              <a:rPr lang="pt-BR" err="1"/>
              <a:t>adipiscing</a:t>
            </a:r>
            <a:r>
              <a:rPr lang="pt-BR"/>
              <a:t> </a:t>
            </a:r>
            <a:r>
              <a:rPr lang="pt-BR" err="1"/>
              <a:t>elit</a:t>
            </a:r>
            <a:r>
              <a:rPr lang="pt-BR"/>
              <a:t>, </a:t>
            </a:r>
            <a:r>
              <a:rPr lang="pt-BR" err="1"/>
              <a:t>sed</a:t>
            </a:r>
            <a:r>
              <a:rPr lang="pt-BR"/>
              <a:t> do </a:t>
            </a:r>
            <a:r>
              <a:rPr lang="pt-BR" err="1"/>
              <a:t>eiusmod</a:t>
            </a:r>
            <a:r>
              <a:rPr lang="pt-BR"/>
              <a:t> </a:t>
            </a:r>
            <a:r>
              <a:rPr lang="pt-BR" err="1"/>
              <a:t>tempor</a:t>
            </a:r>
            <a:r>
              <a:rPr lang="pt-BR"/>
              <a:t> </a:t>
            </a:r>
            <a:r>
              <a:rPr lang="pt-BR" err="1"/>
              <a:t>incididunt</a:t>
            </a:r>
            <a:r>
              <a:rPr lang="pt-BR"/>
              <a:t> ut labore et </a:t>
            </a:r>
            <a:r>
              <a:rPr lang="pt-BR" err="1"/>
              <a:t>dolore</a:t>
            </a:r>
            <a:r>
              <a:rPr lang="pt-BR"/>
              <a:t> magna </a:t>
            </a:r>
            <a:r>
              <a:rPr lang="pt-BR" err="1"/>
              <a:t>aliqua</a:t>
            </a:r>
            <a:r>
              <a:rPr lang="pt-BR"/>
              <a:t>. Ut </a:t>
            </a:r>
            <a:r>
              <a:rPr lang="pt-BR" err="1"/>
              <a:t>enim</a:t>
            </a:r>
            <a:r>
              <a:rPr lang="pt-BR"/>
              <a:t> ad </a:t>
            </a:r>
            <a:r>
              <a:rPr lang="pt-BR" err="1"/>
              <a:t>minim</a:t>
            </a:r>
            <a:r>
              <a:rPr lang="pt-BR"/>
              <a:t> </a:t>
            </a:r>
            <a:r>
              <a:rPr lang="pt-BR" err="1"/>
              <a:t>veniam</a:t>
            </a:r>
            <a:r>
              <a:rPr lang="pt-BR"/>
              <a:t>, quis </a:t>
            </a:r>
            <a:r>
              <a:rPr lang="pt-BR" err="1"/>
              <a:t>nostrud</a:t>
            </a:r>
            <a:r>
              <a:rPr lang="pt-BR"/>
              <a:t> </a:t>
            </a:r>
            <a:r>
              <a:rPr lang="pt-BR" err="1"/>
              <a:t>exercitation</a:t>
            </a:r>
            <a:r>
              <a:rPr lang="pt-BR"/>
              <a:t> </a:t>
            </a:r>
            <a:r>
              <a:rPr lang="pt-BR" err="1"/>
              <a:t>ullamco</a:t>
            </a:r>
            <a:r>
              <a:rPr lang="pt-BR"/>
              <a:t> </a:t>
            </a:r>
            <a:r>
              <a:rPr lang="pt-BR" err="1"/>
              <a:t>laboris</a:t>
            </a:r>
            <a:r>
              <a:rPr lang="pt-BR"/>
              <a:t> </a:t>
            </a:r>
            <a:r>
              <a:rPr lang="pt-BR" err="1"/>
              <a:t>nisi</a:t>
            </a:r>
            <a:r>
              <a:rPr lang="pt-BR"/>
              <a:t> ut </a:t>
            </a:r>
            <a:r>
              <a:rPr lang="pt-BR" err="1"/>
              <a:t>aliquip</a:t>
            </a:r>
            <a:r>
              <a:rPr lang="pt-BR"/>
              <a:t> </a:t>
            </a:r>
            <a:r>
              <a:rPr lang="pt-BR" err="1"/>
              <a:t>ex</a:t>
            </a:r>
            <a:r>
              <a:rPr lang="pt-BR"/>
              <a:t> </a:t>
            </a:r>
            <a:r>
              <a:rPr lang="pt-BR" err="1"/>
              <a:t>ea</a:t>
            </a:r>
            <a:r>
              <a:rPr lang="pt-BR"/>
              <a:t> </a:t>
            </a:r>
            <a:r>
              <a:rPr lang="pt-BR" err="1"/>
              <a:t>commodo</a:t>
            </a:r>
            <a:r>
              <a:rPr lang="pt-BR"/>
              <a:t> </a:t>
            </a:r>
            <a:r>
              <a:rPr lang="pt-BR" err="1"/>
              <a:t>consequat</a:t>
            </a:r>
            <a:r>
              <a:rPr lang="pt-BR"/>
              <a:t>. </a:t>
            </a:r>
            <a:r>
              <a:rPr lang="pt-BR" err="1"/>
              <a:t>Duis</a:t>
            </a:r>
            <a:r>
              <a:rPr lang="pt-BR"/>
              <a:t> </a:t>
            </a:r>
            <a:r>
              <a:rPr lang="pt-BR" err="1"/>
              <a:t>aute</a:t>
            </a:r>
            <a:r>
              <a:rPr lang="pt-BR"/>
              <a:t> </a:t>
            </a:r>
            <a:r>
              <a:rPr lang="pt-BR" err="1"/>
              <a:t>irure</a:t>
            </a:r>
            <a:r>
              <a:rPr lang="pt-BR"/>
              <a:t> </a:t>
            </a:r>
            <a:r>
              <a:rPr lang="pt-BR" err="1"/>
              <a:t>dolor</a:t>
            </a:r>
            <a:r>
              <a:rPr lang="pt-BR"/>
              <a:t> in </a:t>
            </a:r>
            <a:r>
              <a:rPr lang="pt-BR" err="1"/>
              <a:t>reprehenderit</a:t>
            </a:r>
            <a:r>
              <a:rPr lang="pt-BR"/>
              <a:t> in </a:t>
            </a:r>
            <a:r>
              <a:rPr lang="pt-BR" err="1"/>
              <a:t>voluptate</a:t>
            </a:r>
            <a:r>
              <a:rPr lang="pt-BR"/>
              <a:t> </a:t>
            </a:r>
            <a:r>
              <a:rPr lang="pt-BR" err="1"/>
              <a:t>velit</a:t>
            </a:r>
            <a:r>
              <a:rPr lang="pt-BR"/>
              <a:t> esse </a:t>
            </a:r>
            <a:r>
              <a:rPr lang="pt-BR" err="1"/>
              <a:t>cillum</a:t>
            </a:r>
            <a:r>
              <a:rPr lang="pt-BR"/>
              <a:t> </a:t>
            </a:r>
            <a:r>
              <a:rPr lang="pt-BR" err="1"/>
              <a:t>dolore</a:t>
            </a:r>
            <a:r>
              <a:rPr lang="pt-BR"/>
              <a:t> eu </a:t>
            </a:r>
            <a:r>
              <a:rPr lang="pt-BR" err="1"/>
              <a:t>fugiat</a:t>
            </a:r>
            <a:r>
              <a:rPr lang="pt-BR"/>
              <a:t> </a:t>
            </a:r>
            <a:r>
              <a:rPr lang="pt-BR" err="1"/>
              <a:t>nulla</a:t>
            </a:r>
            <a:r>
              <a:rPr lang="pt-BR"/>
              <a:t> </a:t>
            </a:r>
            <a:r>
              <a:rPr lang="pt-BR" err="1"/>
              <a:t>pariatur</a:t>
            </a:r>
            <a:r>
              <a:rPr lang="pt-BR"/>
              <a:t>. </a:t>
            </a:r>
            <a:r>
              <a:rPr lang="pt-BR" err="1"/>
              <a:t>Excepteur</a:t>
            </a:r>
            <a:r>
              <a:rPr lang="pt-BR"/>
              <a:t> </a:t>
            </a:r>
            <a:r>
              <a:rPr lang="pt-BR" err="1"/>
              <a:t>sint</a:t>
            </a:r>
            <a:r>
              <a:rPr lang="pt-BR"/>
              <a:t> </a:t>
            </a:r>
            <a:r>
              <a:rPr lang="pt-BR" err="1"/>
              <a:t>occaecat</a:t>
            </a:r>
            <a:r>
              <a:rPr lang="pt-BR"/>
              <a:t> </a:t>
            </a:r>
            <a:r>
              <a:rPr lang="pt-BR" err="1"/>
              <a:t>cupidatat</a:t>
            </a:r>
            <a:r>
              <a:rPr lang="pt-BR"/>
              <a:t> non </a:t>
            </a:r>
            <a:r>
              <a:rPr lang="pt-BR" err="1"/>
              <a:t>proident</a:t>
            </a:r>
            <a:r>
              <a:rPr lang="pt-BR"/>
              <a:t>, sunt in culpa </a:t>
            </a:r>
            <a:r>
              <a:rPr lang="pt-BR" err="1"/>
              <a:t>qui</a:t>
            </a:r>
            <a:r>
              <a:rPr lang="pt-BR"/>
              <a:t> </a:t>
            </a:r>
            <a:r>
              <a:rPr lang="pt-BR" err="1"/>
              <a:t>officia</a:t>
            </a:r>
            <a:r>
              <a:rPr lang="pt-BR"/>
              <a:t> </a:t>
            </a:r>
            <a:r>
              <a:rPr lang="pt-BR" err="1"/>
              <a:t>deserunt</a:t>
            </a:r>
            <a:r>
              <a:rPr lang="pt-BR"/>
              <a:t> </a:t>
            </a:r>
            <a:r>
              <a:rPr lang="pt-BR" err="1"/>
              <a:t>mollit</a:t>
            </a:r>
            <a:r>
              <a:rPr lang="pt-BR"/>
              <a:t> </a:t>
            </a:r>
            <a:r>
              <a:rPr lang="pt-BR" err="1"/>
              <a:t>anim</a:t>
            </a:r>
            <a:r>
              <a:rPr lang="pt-BR"/>
              <a:t> id est </a:t>
            </a:r>
            <a:r>
              <a:rPr lang="pt-BR" err="1"/>
              <a:t>laborum</a:t>
            </a:r>
            <a:r>
              <a:rPr lang="pt-BR"/>
              <a:t>.</a:t>
            </a:r>
          </a:p>
        </p:txBody>
      </p:sp>
      <p:sp>
        <p:nvSpPr>
          <p:cNvPr id="18" name="Espaço Reservado para Texto 6">
            <a:extLst>
              <a:ext uri="{FF2B5EF4-FFF2-40B4-BE49-F238E27FC236}">
                <a16:creationId xmlns:a16="http://schemas.microsoft.com/office/drawing/2014/main" id="{CD6088AA-7759-48B9-853A-F27FF6EF42D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62000" y="1096361"/>
            <a:ext cx="4886325" cy="92293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5400" b="0">
                <a:solidFill>
                  <a:schemeClr val="bg1"/>
                </a:solidFill>
                <a:latin typeface="Mulish Black" pitchFamily="2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err="1"/>
              <a:t>Título</a:t>
            </a:r>
            <a:endParaRPr lang="pt-BR"/>
          </a:p>
        </p:txBody>
      </p:sp>
      <p:pic>
        <p:nvPicPr>
          <p:cNvPr id="4" name="Imagem 3" descr="Mulher com óculos de grau&#10;&#10;Descrição gerada automaticamente">
            <a:extLst>
              <a:ext uri="{FF2B5EF4-FFF2-40B4-BE49-F238E27FC236}">
                <a16:creationId xmlns:a16="http://schemas.microsoft.com/office/drawing/2014/main" id="{A8F256F6-938C-E20D-5FE1-7AFFA9FFD70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73" r="22544"/>
          <a:stretch/>
        </p:blipFill>
        <p:spPr>
          <a:xfrm>
            <a:off x="5990492" y="0"/>
            <a:ext cx="6201508" cy="6858000"/>
          </a:xfrm>
          <a:prstGeom prst="rect">
            <a:avLst/>
          </a:prstGeom>
        </p:spPr>
      </p:pic>
      <p:sp>
        <p:nvSpPr>
          <p:cNvPr id="3" name="Espaço Reservado para Texto 8">
            <a:extLst>
              <a:ext uri="{FF2B5EF4-FFF2-40B4-BE49-F238E27FC236}">
                <a16:creationId xmlns:a16="http://schemas.microsoft.com/office/drawing/2014/main" id="{5B6C9A28-745E-0E0B-2C82-EE137EC3962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3476" y="6296300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33613487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+ simb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8">
            <a:extLst>
              <a:ext uri="{FF2B5EF4-FFF2-40B4-BE49-F238E27FC236}">
                <a16:creationId xmlns:a16="http://schemas.microsoft.com/office/drawing/2014/main" id="{E9E9156F-0523-4C77-E1B7-15E21DAC1F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237076" y="6474975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rgbClr val="000000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37631311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 +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Imagem em preto e branco&#10;&#10;Descrição gerada automaticamente com confiança média">
            <a:extLst>
              <a:ext uri="{FF2B5EF4-FFF2-40B4-BE49-F238E27FC236}">
                <a16:creationId xmlns:a16="http://schemas.microsoft.com/office/drawing/2014/main" id="{6C535E18-4C90-8DAD-7FA6-6F09D52F91E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634"/>
          <a:stretch/>
        </p:blipFill>
        <p:spPr>
          <a:xfrm rot="16200000">
            <a:off x="9708522" y="2133258"/>
            <a:ext cx="2608257" cy="2358700"/>
          </a:xfrm>
          <a:prstGeom prst="rect">
            <a:avLst/>
          </a:prstGeom>
        </p:spPr>
      </p:pic>
      <p:pic>
        <p:nvPicPr>
          <p:cNvPr id="6" name="Imagem 5" descr="Imagem em preto e branco&#10;&#10;Descrição gerada automaticamente com confiança média">
            <a:extLst>
              <a:ext uri="{FF2B5EF4-FFF2-40B4-BE49-F238E27FC236}">
                <a16:creationId xmlns:a16="http://schemas.microsoft.com/office/drawing/2014/main" id="{9A7CA2B9-2AD3-1C08-E2BA-F61304BE8FC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r="24299" b="22479"/>
          <a:stretch/>
        </p:blipFill>
        <p:spPr>
          <a:xfrm>
            <a:off x="9523593" y="3871363"/>
            <a:ext cx="2685795" cy="2986637"/>
          </a:xfrm>
          <a:prstGeom prst="rect">
            <a:avLst/>
          </a:prstGeom>
        </p:spPr>
      </p:pic>
      <p:pic>
        <p:nvPicPr>
          <p:cNvPr id="7" name="Imagem 6" descr="Desenho preto e branco&#10;&#10;Descrição gerada automaticamente com confiança média">
            <a:extLst>
              <a:ext uri="{FF2B5EF4-FFF2-40B4-BE49-F238E27FC236}">
                <a16:creationId xmlns:a16="http://schemas.microsoft.com/office/drawing/2014/main" id="{F7EA1EFA-919D-C103-075B-976CB3B04C4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b="16571"/>
          <a:stretch/>
        </p:blipFill>
        <p:spPr>
          <a:xfrm>
            <a:off x="8490679" y="6162983"/>
            <a:ext cx="767971" cy="695017"/>
          </a:xfrm>
          <a:prstGeom prst="rect">
            <a:avLst/>
          </a:prstGeom>
        </p:spPr>
      </p:pic>
      <p:pic>
        <p:nvPicPr>
          <p:cNvPr id="9" name="Imagem 8" descr="Diagrama, Forma, Círculo&#10;&#10;Descrição gerada automaticamente">
            <a:extLst>
              <a:ext uri="{FF2B5EF4-FFF2-40B4-BE49-F238E27FC236}">
                <a16:creationId xmlns:a16="http://schemas.microsoft.com/office/drawing/2014/main" id="{9966EC7C-B739-F95E-C016-D7C67D175A5C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9998334" y="715625"/>
            <a:ext cx="1077725" cy="1170313"/>
          </a:xfrm>
          <a:prstGeom prst="rect">
            <a:avLst/>
          </a:prstGeom>
        </p:spPr>
      </p:pic>
      <p:pic>
        <p:nvPicPr>
          <p:cNvPr id="10" name="Imagem 9" descr="Imagem em preto e branco&#10;&#10;Descrição gerada automaticamente com confiança média">
            <a:extLst>
              <a:ext uri="{FF2B5EF4-FFF2-40B4-BE49-F238E27FC236}">
                <a16:creationId xmlns:a16="http://schemas.microsoft.com/office/drawing/2014/main" id="{ADC0352D-AB63-D446-265C-90A9EB25389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rot="5220953">
            <a:off x="10920772" y="1703593"/>
            <a:ext cx="445789" cy="484088"/>
          </a:xfrm>
          <a:prstGeom prst="rect">
            <a:avLst/>
          </a:prstGeom>
        </p:spPr>
      </p:pic>
      <p:sp>
        <p:nvSpPr>
          <p:cNvPr id="3" name="Espaço Reservado para Texto 8">
            <a:extLst>
              <a:ext uri="{FF2B5EF4-FFF2-40B4-BE49-F238E27FC236}">
                <a16:creationId xmlns:a16="http://schemas.microsoft.com/office/drawing/2014/main" id="{FCAEF9E3-50B8-0430-3710-4C9897C879C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99393" y="6395178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rgbClr val="000000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26466283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 + simb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263;p35">
            <a:extLst>
              <a:ext uri="{FF2B5EF4-FFF2-40B4-BE49-F238E27FC236}">
                <a16:creationId xmlns:a16="http://schemas.microsoft.com/office/drawing/2014/main" id="{22CE45E2-51CB-2494-9F2A-D88252B01A5A}"/>
              </a:ext>
            </a:extLst>
          </p:cNvPr>
          <p:cNvPicPr preferRelativeResize="0"/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52575" y="0"/>
            <a:ext cx="908685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Espaço Reservado para Texto 8">
            <a:extLst>
              <a:ext uri="{FF2B5EF4-FFF2-40B4-BE49-F238E27FC236}">
                <a16:creationId xmlns:a16="http://schemas.microsoft.com/office/drawing/2014/main" id="{D42A30DF-5C36-0E08-322D-8F30C6F142D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76944" y="2646843"/>
            <a:ext cx="3829563" cy="1714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0" b="1">
                <a:solidFill>
                  <a:schemeClr val="tx1"/>
                </a:solidFill>
                <a:latin typeface="Mulish Black" pitchFamily="2" charset="0"/>
                <a:cs typeface="Arial" panose="020B0604020202020204" pitchFamily="34" charset="0"/>
              </a:defRPr>
            </a:lvl1pPr>
            <a:lvl2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pt-BR"/>
              <a:t>Título</a:t>
            </a:r>
          </a:p>
        </p:txBody>
      </p:sp>
      <p:sp>
        <p:nvSpPr>
          <p:cNvPr id="3" name="Espaço Reservado para Texto 8">
            <a:extLst>
              <a:ext uri="{FF2B5EF4-FFF2-40B4-BE49-F238E27FC236}">
                <a16:creationId xmlns:a16="http://schemas.microsoft.com/office/drawing/2014/main" id="{098F2909-08C6-D80E-FA70-135CE27AD62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237076" y="6474975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rgbClr val="000000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23918024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ítulo + simb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áfico 1">
            <a:extLst>
              <a:ext uri="{FF2B5EF4-FFF2-40B4-BE49-F238E27FC236}">
                <a16:creationId xmlns:a16="http://schemas.microsoft.com/office/drawing/2014/main" id="{30C9E8E3-755C-09CE-DD6B-5B4C7E190B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9107183">
            <a:off x="7874095" y="1892260"/>
            <a:ext cx="2800255" cy="2800255"/>
          </a:xfrm>
          <a:prstGeom prst="rect">
            <a:avLst/>
          </a:prstGeom>
        </p:spPr>
      </p:pic>
      <p:sp>
        <p:nvSpPr>
          <p:cNvPr id="4" name="Espaço Reservado para Texto 8">
            <a:extLst>
              <a:ext uri="{FF2B5EF4-FFF2-40B4-BE49-F238E27FC236}">
                <a16:creationId xmlns:a16="http://schemas.microsoft.com/office/drawing/2014/main" id="{C38A88C2-D1CF-A6C2-A34F-7F2E5FB1B2D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3820" y="2657475"/>
            <a:ext cx="10544176" cy="1714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0" b="0">
                <a:solidFill>
                  <a:schemeClr val="tx1"/>
                </a:solidFill>
                <a:latin typeface="Mulish Black" pitchFamily="2" charset="0"/>
                <a:cs typeface="Arial" panose="020B0604020202020204" pitchFamily="34" charset="0"/>
              </a:defRPr>
            </a:lvl1pPr>
            <a:lvl2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pt-BR"/>
              <a:t>Título</a:t>
            </a:r>
          </a:p>
        </p:txBody>
      </p:sp>
      <p:sp>
        <p:nvSpPr>
          <p:cNvPr id="3" name="Espaço Reservado para Texto 8">
            <a:extLst>
              <a:ext uri="{FF2B5EF4-FFF2-40B4-BE49-F238E27FC236}">
                <a16:creationId xmlns:a16="http://schemas.microsoft.com/office/drawing/2014/main" id="{605035D0-6AEA-9991-5E79-2CBCADA7050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237076" y="6474975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rgbClr val="000000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16485539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 +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Texto 14">
            <a:extLst>
              <a:ext uri="{FF2B5EF4-FFF2-40B4-BE49-F238E27FC236}">
                <a16:creationId xmlns:a16="http://schemas.microsoft.com/office/drawing/2014/main" id="{A55D20BA-98D3-4168-9FA7-FB1B844A267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15722" y="2988146"/>
            <a:ext cx="4165875" cy="31393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  <a:latin typeface="Mulish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."</a:t>
            </a:r>
            <a:endParaRPr lang="en-BR" sz="3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endParaRPr lang="pt-BR"/>
          </a:p>
        </p:txBody>
      </p:sp>
      <p:sp>
        <p:nvSpPr>
          <p:cNvPr id="6" name="Espaço Reservado para Texto 14">
            <a:extLst>
              <a:ext uri="{FF2B5EF4-FFF2-40B4-BE49-F238E27FC236}">
                <a16:creationId xmlns:a16="http://schemas.microsoft.com/office/drawing/2014/main" id="{B86B9951-0E6C-43DA-9BC6-17C27A30D49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46484" y="2948820"/>
            <a:ext cx="4165875" cy="31393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  <a:latin typeface="Mulish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."</a:t>
            </a:r>
            <a:endParaRPr lang="en-BR" sz="3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endParaRPr lang="pt-BR"/>
          </a:p>
        </p:txBody>
      </p:sp>
      <p:sp>
        <p:nvSpPr>
          <p:cNvPr id="2" name="Espaço Reservado para Texto 8">
            <a:extLst>
              <a:ext uri="{FF2B5EF4-FFF2-40B4-BE49-F238E27FC236}">
                <a16:creationId xmlns:a16="http://schemas.microsoft.com/office/drawing/2014/main" id="{C1B0B428-F6E6-AC1F-A85B-CA5780BE413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5722" y="1099396"/>
            <a:ext cx="3829563" cy="1714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0" b="1">
                <a:solidFill>
                  <a:schemeClr val="tx1"/>
                </a:solidFill>
                <a:latin typeface="Mulish Black" pitchFamily="2" charset="0"/>
                <a:cs typeface="Arial" panose="020B0604020202020204" pitchFamily="34" charset="0"/>
              </a:defRPr>
            </a:lvl1pPr>
            <a:lvl2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pt-BR"/>
              <a:t>Título</a:t>
            </a:r>
          </a:p>
        </p:txBody>
      </p:sp>
      <p:sp>
        <p:nvSpPr>
          <p:cNvPr id="3" name="Espaço Reservado para Texto 8">
            <a:extLst>
              <a:ext uri="{FF2B5EF4-FFF2-40B4-BE49-F238E27FC236}">
                <a16:creationId xmlns:a16="http://schemas.microsoft.com/office/drawing/2014/main" id="{AFFA8071-7C62-86C7-BD6D-C371DEF62D2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237076" y="6474975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rgbClr val="000000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19743153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lunas 4x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Espaço Reservado para Texto 6">
            <a:extLst>
              <a:ext uri="{FF2B5EF4-FFF2-40B4-BE49-F238E27FC236}">
                <a16:creationId xmlns:a16="http://schemas.microsoft.com/office/drawing/2014/main" id="{B6B01E13-7C66-431E-BB69-D53E75E15E6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5800" y="1141326"/>
            <a:ext cx="4286250" cy="66308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pt-BR" sz="6000" b="1" kern="1200" dirty="0">
                <a:solidFill>
                  <a:schemeClr val="tx1"/>
                </a:solidFill>
                <a:latin typeface="Mulish Black" pitchFamily="2" charset="0"/>
                <a:ea typeface="+mn-ea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err="1"/>
              <a:t>Título</a:t>
            </a:r>
            <a:endParaRPr lang="pt-BR"/>
          </a:p>
        </p:txBody>
      </p:sp>
      <p:graphicFrame>
        <p:nvGraphicFramePr>
          <p:cNvPr id="18" name="Table 7">
            <a:extLst>
              <a:ext uri="{FF2B5EF4-FFF2-40B4-BE49-F238E27FC236}">
                <a16:creationId xmlns:a16="http://schemas.microsoft.com/office/drawing/2014/main" id="{19E1A335-5926-4E6A-8F81-872D813FCA87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76775391"/>
              </p:ext>
            </p:extLst>
          </p:nvPr>
        </p:nvGraphicFramePr>
        <p:xfrm>
          <a:off x="685800" y="2371725"/>
          <a:ext cx="10820400" cy="342771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05100">
                  <a:extLst>
                    <a:ext uri="{9D8B030D-6E8A-4147-A177-3AD203B41FA5}">
                      <a16:colId xmlns:a16="http://schemas.microsoft.com/office/drawing/2014/main" val="3153919375"/>
                    </a:ext>
                  </a:extLst>
                </a:gridCol>
                <a:gridCol w="2705100">
                  <a:extLst>
                    <a:ext uri="{9D8B030D-6E8A-4147-A177-3AD203B41FA5}">
                      <a16:colId xmlns:a16="http://schemas.microsoft.com/office/drawing/2014/main" val="2671378927"/>
                    </a:ext>
                  </a:extLst>
                </a:gridCol>
                <a:gridCol w="2705100">
                  <a:extLst>
                    <a:ext uri="{9D8B030D-6E8A-4147-A177-3AD203B41FA5}">
                      <a16:colId xmlns:a16="http://schemas.microsoft.com/office/drawing/2014/main" val="1278955103"/>
                    </a:ext>
                  </a:extLst>
                </a:gridCol>
                <a:gridCol w="2705100">
                  <a:extLst>
                    <a:ext uri="{9D8B030D-6E8A-4147-A177-3AD203B41FA5}">
                      <a16:colId xmlns:a16="http://schemas.microsoft.com/office/drawing/2014/main" val="930223582"/>
                    </a:ext>
                  </a:extLst>
                </a:gridCol>
              </a:tblGrid>
              <a:tr h="69040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63701531"/>
                  </a:ext>
                </a:extLst>
              </a:tr>
              <a:tr h="2737305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ü"/>
                        <a:tabLst/>
                        <a:defRPr/>
                      </a:pPr>
                      <a:endParaRPr lang="en-US" sz="1300" b="0" kern="1200" noProof="1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1400" kern="1200" noProof="1">
                          <a:solidFill>
                            <a:schemeClr val="bg1"/>
                          </a:solidFill>
                        </a:rPr>
                        <a:t> </a:t>
                      </a: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endParaRPr lang="en-US" sz="1300" b="0" kern="1200" noProof="1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1400" kern="1200" noProof="1">
                          <a:solidFill>
                            <a:schemeClr val="bg1"/>
                          </a:solidFill>
                        </a:rPr>
                        <a:t> </a:t>
                      </a: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7406439"/>
                  </a:ext>
                </a:extLst>
              </a:tr>
            </a:tbl>
          </a:graphicData>
        </a:graphic>
      </p:graphicFrame>
      <p:sp>
        <p:nvSpPr>
          <p:cNvPr id="19" name="Espaço Reservado para Texto 6">
            <a:extLst>
              <a:ext uri="{FF2B5EF4-FFF2-40B4-BE49-F238E27FC236}">
                <a16:creationId xmlns:a16="http://schemas.microsoft.com/office/drawing/2014/main" id="{90C08B35-8951-4EA6-BAFA-E0F2102E8BD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199" y="3255203"/>
            <a:ext cx="2362201" cy="23156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</a:p>
          <a:p>
            <a:pPr lvl="0"/>
            <a:endParaRPr lang="pt-BR"/>
          </a:p>
        </p:txBody>
      </p:sp>
      <p:sp>
        <p:nvSpPr>
          <p:cNvPr id="20" name="Espaço Reservado para Texto 6">
            <a:extLst>
              <a:ext uri="{FF2B5EF4-FFF2-40B4-BE49-F238E27FC236}">
                <a16:creationId xmlns:a16="http://schemas.microsoft.com/office/drawing/2014/main" id="{E7B55AAB-DD10-4D65-BBD2-93DABAAB306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38199" y="2524125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rgbClr val="FFCE00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</a:t>
            </a:r>
            <a:endParaRPr lang="pt-BR"/>
          </a:p>
        </p:txBody>
      </p:sp>
      <p:sp>
        <p:nvSpPr>
          <p:cNvPr id="21" name="Espaço Reservado para Texto 6">
            <a:extLst>
              <a:ext uri="{FF2B5EF4-FFF2-40B4-BE49-F238E27FC236}">
                <a16:creationId xmlns:a16="http://schemas.microsoft.com/office/drawing/2014/main" id="{0DF6C215-08DF-4469-AE6E-FF64CA5A89E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581400" y="3255203"/>
            <a:ext cx="2362201" cy="23156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</a:p>
          <a:p>
            <a:pPr lvl="0"/>
            <a:endParaRPr lang="pt-BR"/>
          </a:p>
        </p:txBody>
      </p:sp>
      <p:sp>
        <p:nvSpPr>
          <p:cNvPr id="22" name="Espaço Reservado para Texto 6">
            <a:extLst>
              <a:ext uri="{FF2B5EF4-FFF2-40B4-BE49-F238E27FC236}">
                <a16:creationId xmlns:a16="http://schemas.microsoft.com/office/drawing/2014/main" id="{DC18ED59-65D5-4C97-9BE9-EE9A0C1B9C5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581400" y="2524125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E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23" name="Espaço Reservado para Texto 6">
            <a:extLst>
              <a:ext uri="{FF2B5EF4-FFF2-40B4-BE49-F238E27FC236}">
                <a16:creationId xmlns:a16="http://schemas.microsoft.com/office/drawing/2014/main" id="{F5EB1BCE-9FD9-4E46-98D2-DEB7F2A3DF4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48400" y="3264728"/>
            <a:ext cx="2362201" cy="23156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</a:p>
          <a:p>
            <a:pPr lvl="0"/>
            <a:endParaRPr lang="pt-BR"/>
          </a:p>
        </p:txBody>
      </p:sp>
      <p:sp>
        <p:nvSpPr>
          <p:cNvPr id="24" name="Espaço Reservado para Texto 6">
            <a:extLst>
              <a:ext uri="{FF2B5EF4-FFF2-40B4-BE49-F238E27FC236}">
                <a16:creationId xmlns:a16="http://schemas.microsoft.com/office/drawing/2014/main" id="{06211B5E-A44A-4D09-A07D-BC670FCE27C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248400" y="2533650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E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25" name="Espaço Reservado para Texto 6">
            <a:extLst>
              <a:ext uri="{FF2B5EF4-FFF2-40B4-BE49-F238E27FC236}">
                <a16:creationId xmlns:a16="http://schemas.microsoft.com/office/drawing/2014/main" id="{BF063223-1883-4BA0-8397-FB6A9E5ABD3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991599" y="3255203"/>
            <a:ext cx="2362201" cy="23156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</a:p>
          <a:p>
            <a:pPr lvl="0"/>
            <a:endParaRPr lang="pt-BR"/>
          </a:p>
        </p:txBody>
      </p:sp>
      <p:sp>
        <p:nvSpPr>
          <p:cNvPr id="26" name="Espaço Reservado para Texto 6">
            <a:extLst>
              <a:ext uri="{FF2B5EF4-FFF2-40B4-BE49-F238E27FC236}">
                <a16:creationId xmlns:a16="http://schemas.microsoft.com/office/drawing/2014/main" id="{3BC03030-D44C-4822-A194-E63E68F9580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991599" y="2524125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E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2" name="Espaço Reservado para Texto 8">
            <a:extLst>
              <a:ext uri="{FF2B5EF4-FFF2-40B4-BE49-F238E27FC236}">
                <a16:creationId xmlns:a16="http://schemas.microsoft.com/office/drawing/2014/main" id="{7C04972E-F873-E22A-FC4E-64D9DC8D3D5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237076" y="6474975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rgbClr val="000000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51421933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lunas 4x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ço Reservado para Texto 6">
            <a:extLst>
              <a:ext uri="{FF2B5EF4-FFF2-40B4-BE49-F238E27FC236}">
                <a16:creationId xmlns:a16="http://schemas.microsoft.com/office/drawing/2014/main" id="{CD52C5EA-BDB4-48D8-9CC5-87CF4A2E0D0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5800" y="915386"/>
            <a:ext cx="3419475" cy="66308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5400" b="0">
                <a:solidFill>
                  <a:schemeClr val="tx1"/>
                </a:solidFill>
                <a:latin typeface="Mulish Black" pitchFamily="2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err="1"/>
              <a:t>Título</a:t>
            </a:r>
            <a:endParaRPr lang="pt-BR"/>
          </a:p>
        </p:txBody>
      </p:sp>
      <p:graphicFrame>
        <p:nvGraphicFramePr>
          <p:cNvPr id="13" name="Table 7">
            <a:extLst>
              <a:ext uri="{FF2B5EF4-FFF2-40B4-BE49-F238E27FC236}">
                <a16:creationId xmlns:a16="http://schemas.microsoft.com/office/drawing/2014/main" id="{614163DD-8A6F-4AD1-8CA4-637C4BB4CEC5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64622110"/>
              </p:ext>
            </p:extLst>
          </p:nvPr>
        </p:nvGraphicFramePr>
        <p:xfrm>
          <a:off x="685800" y="2419350"/>
          <a:ext cx="10820400" cy="353332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05100">
                  <a:extLst>
                    <a:ext uri="{9D8B030D-6E8A-4147-A177-3AD203B41FA5}">
                      <a16:colId xmlns:a16="http://schemas.microsoft.com/office/drawing/2014/main" val="3153919375"/>
                    </a:ext>
                  </a:extLst>
                </a:gridCol>
                <a:gridCol w="2705100">
                  <a:extLst>
                    <a:ext uri="{9D8B030D-6E8A-4147-A177-3AD203B41FA5}">
                      <a16:colId xmlns:a16="http://schemas.microsoft.com/office/drawing/2014/main" val="2671378927"/>
                    </a:ext>
                  </a:extLst>
                </a:gridCol>
                <a:gridCol w="2705100">
                  <a:extLst>
                    <a:ext uri="{9D8B030D-6E8A-4147-A177-3AD203B41FA5}">
                      <a16:colId xmlns:a16="http://schemas.microsoft.com/office/drawing/2014/main" val="1278955103"/>
                    </a:ext>
                  </a:extLst>
                </a:gridCol>
                <a:gridCol w="2705100">
                  <a:extLst>
                    <a:ext uri="{9D8B030D-6E8A-4147-A177-3AD203B41FA5}">
                      <a16:colId xmlns:a16="http://schemas.microsoft.com/office/drawing/2014/main" val="930223582"/>
                    </a:ext>
                  </a:extLst>
                </a:gridCol>
              </a:tblGrid>
              <a:tr h="69040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63701531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ü"/>
                        <a:tabLst/>
                        <a:defRPr/>
                      </a:pPr>
                      <a:endParaRPr lang="en-US" sz="1300" b="0" kern="1200" noProof="1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1400" kern="1200" noProof="1">
                          <a:solidFill>
                            <a:schemeClr val="bg1"/>
                          </a:solidFill>
                        </a:rPr>
                        <a:t> </a:t>
                      </a: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endParaRPr lang="en-US" sz="1300" b="0" kern="1200" noProof="1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1400" kern="1200" noProof="1">
                          <a:solidFill>
                            <a:schemeClr val="bg1"/>
                          </a:solidFill>
                        </a:rPr>
                        <a:t> </a:t>
                      </a: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7406439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354859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1614057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8305350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2287511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1675445"/>
                  </a:ext>
                </a:extLst>
              </a:tr>
            </a:tbl>
          </a:graphicData>
        </a:graphic>
      </p:graphicFrame>
      <p:sp>
        <p:nvSpPr>
          <p:cNvPr id="14" name="Espaço Reservado para Texto 6">
            <a:extLst>
              <a:ext uri="{FF2B5EF4-FFF2-40B4-BE49-F238E27FC236}">
                <a16:creationId xmlns:a16="http://schemas.microsoft.com/office/drawing/2014/main" id="{99FEAC3E-A7D4-41A2-88C3-CD5EC824644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200" y="3181350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15" name="Espaço Reservado para Texto 6">
            <a:extLst>
              <a:ext uri="{FF2B5EF4-FFF2-40B4-BE49-F238E27FC236}">
                <a16:creationId xmlns:a16="http://schemas.microsoft.com/office/drawing/2014/main" id="{15CE022B-ED8C-48BB-A9AF-6D76470C89B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38200" y="2571750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E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16" name="Espaço Reservado para Texto 6">
            <a:extLst>
              <a:ext uri="{FF2B5EF4-FFF2-40B4-BE49-F238E27FC236}">
                <a16:creationId xmlns:a16="http://schemas.microsoft.com/office/drawing/2014/main" id="{A64F5BE9-B6D5-41E8-8E68-87BF89A5E50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581400" y="2571750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E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27" name="Espaço Reservado para Texto 6">
            <a:extLst>
              <a:ext uri="{FF2B5EF4-FFF2-40B4-BE49-F238E27FC236}">
                <a16:creationId xmlns:a16="http://schemas.microsoft.com/office/drawing/2014/main" id="{992CA6D0-6FAA-495A-A1FD-3BA48939DC0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48400" y="2571750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E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28" name="Espaço Reservado para Texto 6">
            <a:extLst>
              <a:ext uri="{FF2B5EF4-FFF2-40B4-BE49-F238E27FC236}">
                <a16:creationId xmlns:a16="http://schemas.microsoft.com/office/drawing/2014/main" id="{64A5E699-9A38-45E1-A055-817116BE0B7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963023" y="2571750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E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29" name="Espaço Reservado para Texto 6">
            <a:extLst>
              <a:ext uri="{FF2B5EF4-FFF2-40B4-BE49-F238E27FC236}">
                <a16:creationId xmlns:a16="http://schemas.microsoft.com/office/drawing/2014/main" id="{B8021FE5-DC82-4D57-A7A2-6118CBE12AF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38200" y="3683176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0" name="Espaço Reservado para Texto 6">
            <a:extLst>
              <a:ext uri="{FF2B5EF4-FFF2-40B4-BE49-F238E27FC236}">
                <a16:creationId xmlns:a16="http://schemas.microsoft.com/office/drawing/2014/main" id="{8514948C-C28A-4F2C-B741-69C527D6CD5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38199" y="4164024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1" name="Espaço Reservado para Texto 6">
            <a:extLst>
              <a:ext uri="{FF2B5EF4-FFF2-40B4-BE49-F238E27FC236}">
                <a16:creationId xmlns:a16="http://schemas.microsoft.com/office/drawing/2014/main" id="{6A450E6B-6F38-427E-85AC-E67F36D14B1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38198" y="4613945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2" name="Espaço Reservado para Texto 6">
            <a:extLst>
              <a:ext uri="{FF2B5EF4-FFF2-40B4-BE49-F238E27FC236}">
                <a16:creationId xmlns:a16="http://schemas.microsoft.com/office/drawing/2014/main" id="{C167166C-5FDD-45E0-BCCB-33DD4E6206C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8197" y="5078101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3" name="Espaço Reservado para Texto 6">
            <a:extLst>
              <a:ext uri="{FF2B5EF4-FFF2-40B4-BE49-F238E27FC236}">
                <a16:creationId xmlns:a16="http://schemas.microsoft.com/office/drawing/2014/main" id="{2FA33660-A0B4-49EE-9783-AC2634F21F4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38196" y="5558949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4" name="Espaço Reservado para Texto 6">
            <a:extLst>
              <a:ext uri="{FF2B5EF4-FFF2-40B4-BE49-F238E27FC236}">
                <a16:creationId xmlns:a16="http://schemas.microsoft.com/office/drawing/2014/main" id="{0F8BEB29-133E-4B87-912C-CD4244F2BD7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248400" y="3181350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5" name="Espaço Reservado para Texto 6">
            <a:extLst>
              <a:ext uri="{FF2B5EF4-FFF2-40B4-BE49-F238E27FC236}">
                <a16:creationId xmlns:a16="http://schemas.microsoft.com/office/drawing/2014/main" id="{2D41EEB6-DD81-498D-806C-F912E59C493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248400" y="3683176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6" name="Espaço Reservado para Texto 6">
            <a:extLst>
              <a:ext uri="{FF2B5EF4-FFF2-40B4-BE49-F238E27FC236}">
                <a16:creationId xmlns:a16="http://schemas.microsoft.com/office/drawing/2014/main" id="{092C040B-669B-4695-87B8-8F34194D224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248399" y="4164024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7" name="Espaço Reservado para Texto 6">
            <a:extLst>
              <a:ext uri="{FF2B5EF4-FFF2-40B4-BE49-F238E27FC236}">
                <a16:creationId xmlns:a16="http://schemas.microsoft.com/office/drawing/2014/main" id="{C1D1F753-257D-4DA5-94F2-E64D85C738DE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248398" y="4613945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8" name="Espaço Reservado para Texto 6">
            <a:extLst>
              <a:ext uri="{FF2B5EF4-FFF2-40B4-BE49-F238E27FC236}">
                <a16:creationId xmlns:a16="http://schemas.microsoft.com/office/drawing/2014/main" id="{8FC8B657-FCD7-4234-8913-F42B7B91E38F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248397" y="5078101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9" name="Espaço Reservado para Texto 6">
            <a:extLst>
              <a:ext uri="{FF2B5EF4-FFF2-40B4-BE49-F238E27FC236}">
                <a16:creationId xmlns:a16="http://schemas.microsoft.com/office/drawing/2014/main" id="{84D62824-44DC-4815-937C-E6A2D88ADA3C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248396" y="5558949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0" name="Espaço Reservado para Texto 6">
            <a:extLst>
              <a:ext uri="{FF2B5EF4-FFF2-40B4-BE49-F238E27FC236}">
                <a16:creationId xmlns:a16="http://schemas.microsoft.com/office/drawing/2014/main" id="{60D40CB4-4305-4A4A-9136-7E76278EC1D6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581397" y="3181350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1" name="Espaço Reservado para Texto 6">
            <a:extLst>
              <a:ext uri="{FF2B5EF4-FFF2-40B4-BE49-F238E27FC236}">
                <a16:creationId xmlns:a16="http://schemas.microsoft.com/office/drawing/2014/main" id="{4F9369CE-31EB-46A5-B1F1-E9ACAA7F784F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3581397" y="3683176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2" name="Espaço Reservado para Texto 6">
            <a:extLst>
              <a:ext uri="{FF2B5EF4-FFF2-40B4-BE49-F238E27FC236}">
                <a16:creationId xmlns:a16="http://schemas.microsoft.com/office/drawing/2014/main" id="{0571474D-23FC-4565-BFAF-5179CCA51BE4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3581396" y="4164024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3" name="Espaço Reservado para Texto 6">
            <a:extLst>
              <a:ext uri="{FF2B5EF4-FFF2-40B4-BE49-F238E27FC236}">
                <a16:creationId xmlns:a16="http://schemas.microsoft.com/office/drawing/2014/main" id="{64EA8057-32A5-4D2F-8740-1645C1E9F1D9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81395" y="4613945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4" name="Espaço Reservado para Texto 6">
            <a:extLst>
              <a:ext uri="{FF2B5EF4-FFF2-40B4-BE49-F238E27FC236}">
                <a16:creationId xmlns:a16="http://schemas.microsoft.com/office/drawing/2014/main" id="{EF38A363-6F20-4F8F-AF5C-9BD211F4657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3581394" y="5078101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5" name="Espaço Reservado para Texto 6">
            <a:extLst>
              <a:ext uri="{FF2B5EF4-FFF2-40B4-BE49-F238E27FC236}">
                <a16:creationId xmlns:a16="http://schemas.microsoft.com/office/drawing/2014/main" id="{D66E3804-0C87-4C3A-9EA7-B0758DA8752D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3581393" y="5558949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6" name="Espaço Reservado para Texto 6">
            <a:extLst>
              <a:ext uri="{FF2B5EF4-FFF2-40B4-BE49-F238E27FC236}">
                <a16:creationId xmlns:a16="http://schemas.microsoft.com/office/drawing/2014/main" id="{74FEAFE9-6ABF-455C-975D-4ADB8089EFF7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953502" y="3181350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7" name="Espaço Reservado para Texto 6">
            <a:extLst>
              <a:ext uri="{FF2B5EF4-FFF2-40B4-BE49-F238E27FC236}">
                <a16:creationId xmlns:a16="http://schemas.microsoft.com/office/drawing/2014/main" id="{056AF92E-3091-42F5-95A7-33F81E86AE4F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953502" y="3683176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8" name="Espaço Reservado para Texto 6">
            <a:extLst>
              <a:ext uri="{FF2B5EF4-FFF2-40B4-BE49-F238E27FC236}">
                <a16:creationId xmlns:a16="http://schemas.microsoft.com/office/drawing/2014/main" id="{62B816D8-5456-490B-BDAB-6B5194684AD5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953501" y="4164024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9" name="Espaço Reservado para Texto 6">
            <a:extLst>
              <a:ext uri="{FF2B5EF4-FFF2-40B4-BE49-F238E27FC236}">
                <a16:creationId xmlns:a16="http://schemas.microsoft.com/office/drawing/2014/main" id="{E1D33B06-272C-41E4-ADAA-47344E0473AC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953500" y="4613945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50" name="Espaço Reservado para Texto 6">
            <a:extLst>
              <a:ext uri="{FF2B5EF4-FFF2-40B4-BE49-F238E27FC236}">
                <a16:creationId xmlns:a16="http://schemas.microsoft.com/office/drawing/2014/main" id="{F12CF373-47D7-4390-B345-9DFFE9C77419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953499" y="5078101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51" name="Espaço Reservado para Texto 6">
            <a:extLst>
              <a:ext uri="{FF2B5EF4-FFF2-40B4-BE49-F238E27FC236}">
                <a16:creationId xmlns:a16="http://schemas.microsoft.com/office/drawing/2014/main" id="{DB1494C7-A818-4579-92A3-19226E2F6FC3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953498" y="5558949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52" name="Espaço Reservado para Texto 6">
            <a:extLst>
              <a:ext uri="{FF2B5EF4-FFF2-40B4-BE49-F238E27FC236}">
                <a16:creationId xmlns:a16="http://schemas.microsoft.com/office/drawing/2014/main" id="{D67287F2-222A-4CE2-B890-D4B2E877DBF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85800" y="1724236"/>
            <a:ext cx="8811126" cy="44163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4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 err="1"/>
              <a:t>Lorem</a:t>
            </a:r>
            <a:r>
              <a:rPr lang="pt-BR"/>
              <a:t> ipsum </a:t>
            </a:r>
            <a:r>
              <a:rPr lang="pt-BR" err="1"/>
              <a:t>dolor</a:t>
            </a:r>
            <a:r>
              <a:rPr lang="pt-BR"/>
              <a:t> </a:t>
            </a:r>
            <a:r>
              <a:rPr lang="pt-BR" err="1"/>
              <a:t>sit</a:t>
            </a:r>
            <a:r>
              <a:rPr lang="pt-BR"/>
              <a:t> </a:t>
            </a:r>
            <a:r>
              <a:rPr lang="pt-BR" err="1"/>
              <a:t>amet</a:t>
            </a:r>
            <a:r>
              <a:rPr lang="pt-BR"/>
              <a:t>, </a:t>
            </a:r>
            <a:r>
              <a:rPr lang="pt-BR" err="1"/>
              <a:t>consectetur</a:t>
            </a:r>
            <a:r>
              <a:rPr lang="pt-BR"/>
              <a:t> </a:t>
            </a:r>
            <a:r>
              <a:rPr lang="pt-BR" err="1"/>
              <a:t>adipiscing</a:t>
            </a:r>
            <a:r>
              <a:rPr lang="pt-BR"/>
              <a:t> </a:t>
            </a:r>
            <a:r>
              <a:rPr lang="pt-BR" err="1"/>
              <a:t>elit</a:t>
            </a:r>
            <a:r>
              <a:rPr lang="pt-BR"/>
              <a:t>.</a:t>
            </a:r>
          </a:p>
        </p:txBody>
      </p:sp>
      <p:sp>
        <p:nvSpPr>
          <p:cNvPr id="2" name="Espaço Reservado para Texto 8">
            <a:extLst>
              <a:ext uri="{FF2B5EF4-FFF2-40B4-BE49-F238E27FC236}">
                <a16:creationId xmlns:a16="http://schemas.microsoft.com/office/drawing/2014/main" id="{83D4D370-0986-2D24-A198-458F5B676AB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237076" y="6474975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rgbClr val="000000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294104815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lunas 3x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Espaço Reservado para Texto 6">
            <a:extLst>
              <a:ext uri="{FF2B5EF4-FFF2-40B4-BE49-F238E27FC236}">
                <a16:creationId xmlns:a16="http://schemas.microsoft.com/office/drawing/2014/main" id="{9071BC58-3AA8-4DE6-9948-579D6BCBC5E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62000" y="734411"/>
            <a:ext cx="3419475" cy="66308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5400" b="0">
                <a:solidFill>
                  <a:schemeClr val="tx1"/>
                </a:solidFill>
                <a:latin typeface="Mulish Black" pitchFamily="2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err="1"/>
              <a:t>Título</a:t>
            </a:r>
            <a:endParaRPr lang="pt-BR"/>
          </a:p>
        </p:txBody>
      </p:sp>
      <p:sp>
        <p:nvSpPr>
          <p:cNvPr id="54" name="Espaço Reservado para Texto 6">
            <a:extLst>
              <a:ext uri="{FF2B5EF4-FFF2-40B4-BE49-F238E27FC236}">
                <a16:creationId xmlns:a16="http://schemas.microsoft.com/office/drawing/2014/main" id="{FFD8A70B-5964-4A17-BCD9-D187DD1307A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61999" y="1587349"/>
            <a:ext cx="8494295" cy="44163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4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 err="1"/>
              <a:t>Lorem</a:t>
            </a:r>
            <a:r>
              <a:rPr lang="pt-BR"/>
              <a:t> ipsum </a:t>
            </a:r>
            <a:r>
              <a:rPr lang="pt-BR" err="1"/>
              <a:t>dolor</a:t>
            </a:r>
            <a:r>
              <a:rPr lang="pt-BR"/>
              <a:t> </a:t>
            </a:r>
            <a:r>
              <a:rPr lang="pt-BR" err="1"/>
              <a:t>sit</a:t>
            </a:r>
            <a:r>
              <a:rPr lang="pt-BR"/>
              <a:t> </a:t>
            </a:r>
            <a:r>
              <a:rPr lang="pt-BR" err="1"/>
              <a:t>amet</a:t>
            </a:r>
            <a:r>
              <a:rPr lang="pt-BR"/>
              <a:t>, </a:t>
            </a:r>
            <a:r>
              <a:rPr lang="pt-BR" err="1"/>
              <a:t>consectetur</a:t>
            </a:r>
            <a:r>
              <a:rPr lang="pt-BR"/>
              <a:t> </a:t>
            </a:r>
            <a:r>
              <a:rPr lang="pt-BR" err="1"/>
              <a:t>adipiscing</a:t>
            </a:r>
            <a:r>
              <a:rPr lang="pt-BR"/>
              <a:t> </a:t>
            </a:r>
            <a:r>
              <a:rPr lang="pt-BR" err="1"/>
              <a:t>elit</a:t>
            </a:r>
            <a:r>
              <a:rPr lang="pt-BR"/>
              <a:t>.</a:t>
            </a:r>
          </a:p>
        </p:txBody>
      </p:sp>
      <p:graphicFrame>
        <p:nvGraphicFramePr>
          <p:cNvPr id="55" name="Table 7">
            <a:extLst>
              <a:ext uri="{FF2B5EF4-FFF2-40B4-BE49-F238E27FC236}">
                <a16:creationId xmlns:a16="http://schemas.microsoft.com/office/drawing/2014/main" id="{0EAD13C6-159A-4D95-85F3-A5F5BD1B9A19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734767549"/>
              </p:ext>
            </p:extLst>
          </p:nvPr>
        </p:nvGraphicFramePr>
        <p:xfrm>
          <a:off x="762000" y="2238375"/>
          <a:ext cx="10668000" cy="3744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556000">
                  <a:extLst>
                    <a:ext uri="{9D8B030D-6E8A-4147-A177-3AD203B41FA5}">
                      <a16:colId xmlns:a16="http://schemas.microsoft.com/office/drawing/2014/main" val="3153919375"/>
                    </a:ext>
                  </a:extLst>
                </a:gridCol>
                <a:gridCol w="3556000">
                  <a:extLst>
                    <a:ext uri="{9D8B030D-6E8A-4147-A177-3AD203B41FA5}">
                      <a16:colId xmlns:a16="http://schemas.microsoft.com/office/drawing/2014/main" val="2671378927"/>
                    </a:ext>
                  </a:extLst>
                </a:gridCol>
                <a:gridCol w="3556000">
                  <a:extLst>
                    <a:ext uri="{9D8B030D-6E8A-4147-A177-3AD203B41FA5}">
                      <a16:colId xmlns:a16="http://schemas.microsoft.com/office/drawing/2014/main" val="2999682974"/>
                    </a:ext>
                  </a:extLst>
                </a:gridCol>
              </a:tblGrid>
              <a:tr h="936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63701531"/>
                  </a:ext>
                </a:extLst>
              </a:tr>
              <a:tr h="936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28120537"/>
                  </a:ext>
                </a:extLst>
              </a:tr>
              <a:tr h="936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62411862"/>
                  </a:ext>
                </a:extLst>
              </a:tr>
              <a:tr h="936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97006465"/>
                  </a:ext>
                </a:extLst>
              </a:tr>
            </a:tbl>
          </a:graphicData>
        </a:graphic>
      </p:graphicFrame>
      <p:sp>
        <p:nvSpPr>
          <p:cNvPr id="56" name="Espaço Reservado para Texto 6">
            <a:extLst>
              <a:ext uri="{FF2B5EF4-FFF2-40B4-BE49-F238E27FC236}">
                <a16:creationId xmlns:a16="http://schemas.microsoft.com/office/drawing/2014/main" id="{D521DD1D-A88E-4875-A631-43B0574359E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95801" y="2368479"/>
            <a:ext cx="3200398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endParaRPr lang="pt-BR"/>
          </a:p>
        </p:txBody>
      </p:sp>
      <p:sp>
        <p:nvSpPr>
          <p:cNvPr id="57" name="Espaço Reservado para Texto 6">
            <a:extLst>
              <a:ext uri="{FF2B5EF4-FFF2-40B4-BE49-F238E27FC236}">
                <a16:creationId xmlns:a16="http://schemas.microsoft.com/office/drawing/2014/main" id="{552C0434-7A9C-4BF8-A74B-01C1CBFED54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90600" y="2500409"/>
            <a:ext cx="3048000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rgbClr val="FFC000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</a:t>
            </a:r>
            <a:endParaRPr lang="pt-BR"/>
          </a:p>
        </p:txBody>
      </p:sp>
      <p:sp>
        <p:nvSpPr>
          <p:cNvPr id="58" name="Espaço Reservado para Texto 6">
            <a:extLst>
              <a:ext uri="{FF2B5EF4-FFF2-40B4-BE49-F238E27FC236}">
                <a16:creationId xmlns:a16="http://schemas.microsoft.com/office/drawing/2014/main" id="{63484B9E-5CD9-4EC6-AC5D-39B6E6728A7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003509" y="2368478"/>
            <a:ext cx="3200398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endParaRPr lang="pt-BR"/>
          </a:p>
        </p:txBody>
      </p:sp>
      <p:sp>
        <p:nvSpPr>
          <p:cNvPr id="59" name="Espaço Reservado para Texto 6">
            <a:extLst>
              <a:ext uri="{FF2B5EF4-FFF2-40B4-BE49-F238E27FC236}">
                <a16:creationId xmlns:a16="http://schemas.microsoft.com/office/drawing/2014/main" id="{374BAEFB-E4E3-46A6-9BEF-DFCCB248FA4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495801" y="3306304"/>
            <a:ext cx="3200398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endParaRPr lang="pt-BR"/>
          </a:p>
        </p:txBody>
      </p:sp>
      <p:sp>
        <p:nvSpPr>
          <p:cNvPr id="60" name="Espaço Reservado para Texto 6">
            <a:extLst>
              <a:ext uri="{FF2B5EF4-FFF2-40B4-BE49-F238E27FC236}">
                <a16:creationId xmlns:a16="http://schemas.microsoft.com/office/drawing/2014/main" id="{A6CC6704-47F0-461D-83FF-7160006FB41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90600" y="3438234"/>
            <a:ext cx="3048000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0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61" name="Espaço Reservado para Texto 6">
            <a:extLst>
              <a:ext uri="{FF2B5EF4-FFF2-40B4-BE49-F238E27FC236}">
                <a16:creationId xmlns:a16="http://schemas.microsoft.com/office/drawing/2014/main" id="{3DD82D8B-2124-44BC-B927-608EE747E84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003509" y="3306303"/>
            <a:ext cx="3200398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endParaRPr lang="pt-BR"/>
          </a:p>
        </p:txBody>
      </p:sp>
      <p:sp>
        <p:nvSpPr>
          <p:cNvPr id="62" name="Espaço Reservado para Texto 6">
            <a:extLst>
              <a:ext uri="{FF2B5EF4-FFF2-40B4-BE49-F238E27FC236}">
                <a16:creationId xmlns:a16="http://schemas.microsoft.com/office/drawing/2014/main" id="{F32F493E-3867-42E0-8AF0-6771BDECDBA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505326" y="4240478"/>
            <a:ext cx="3200398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endParaRPr lang="pt-BR"/>
          </a:p>
        </p:txBody>
      </p:sp>
      <p:sp>
        <p:nvSpPr>
          <p:cNvPr id="63" name="Espaço Reservado para Texto 6">
            <a:extLst>
              <a:ext uri="{FF2B5EF4-FFF2-40B4-BE49-F238E27FC236}">
                <a16:creationId xmlns:a16="http://schemas.microsoft.com/office/drawing/2014/main" id="{7C00FBC4-E7F5-466B-B8E0-B33138290AD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000125" y="4372408"/>
            <a:ext cx="3048000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0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64" name="Espaço Reservado para Texto 6">
            <a:extLst>
              <a:ext uri="{FF2B5EF4-FFF2-40B4-BE49-F238E27FC236}">
                <a16:creationId xmlns:a16="http://schemas.microsoft.com/office/drawing/2014/main" id="{BD8CDEF1-FDB6-404A-8D3B-DE974CB85F9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013034" y="4240477"/>
            <a:ext cx="3200398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endParaRPr lang="pt-BR"/>
          </a:p>
        </p:txBody>
      </p:sp>
      <p:sp>
        <p:nvSpPr>
          <p:cNvPr id="65" name="Espaço Reservado para Texto 6">
            <a:extLst>
              <a:ext uri="{FF2B5EF4-FFF2-40B4-BE49-F238E27FC236}">
                <a16:creationId xmlns:a16="http://schemas.microsoft.com/office/drawing/2014/main" id="{C8693924-2DD7-4E07-B1B0-0FC3E1514F6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505326" y="5174652"/>
            <a:ext cx="3200398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endParaRPr lang="pt-BR"/>
          </a:p>
        </p:txBody>
      </p:sp>
      <p:sp>
        <p:nvSpPr>
          <p:cNvPr id="66" name="Espaço Reservado para Texto 6">
            <a:extLst>
              <a:ext uri="{FF2B5EF4-FFF2-40B4-BE49-F238E27FC236}">
                <a16:creationId xmlns:a16="http://schemas.microsoft.com/office/drawing/2014/main" id="{92D5415B-42E0-4EE6-A22B-2503015B26EE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00125" y="5306582"/>
            <a:ext cx="3048000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0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67" name="Espaço Reservado para Texto 6">
            <a:extLst>
              <a:ext uri="{FF2B5EF4-FFF2-40B4-BE49-F238E27FC236}">
                <a16:creationId xmlns:a16="http://schemas.microsoft.com/office/drawing/2014/main" id="{F5BBD3E1-6A8D-4B6A-A961-E7D90C97847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013034" y="5174651"/>
            <a:ext cx="3200398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endParaRPr lang="pt-BR"/>
          </a:p>
        </p:txBody>
      </p:sp>
      <p:sp>
        <p:nvSpPr>
          <p:cNvPr id="2" name="Espaço Reservado para Texto 8">
            <a:extLst>
              <a:ext uri="{FF2B5EF4-FFF2-40B4-BE49-F238E27FC236}">
                <a16:creationId xmlns:a16="http://schemas.microsoft.com/office/drawing/2014/main" id="{717A6C8A-8FF3-F815-7955-2900B68DC61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237076" y="6474975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rgbClr val="000000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343901286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xto + Gráfi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Espaço Reservado para Texto 6">
            <a:extLst>
              <a:ext uri="{FF2B5EF4-FFF2-40B4-BE49-F238E27FC236}">
                <a16:creationId xmlns:a16="http://schemas.microsoft.com/office/drawing/2014/main" id="{53B9AC29-F0F3-48B9-8BAF-98A195B6616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62000" y="2401409"/>
            <a:ext cx="4800600" cy="31242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 err="1"/>
              <a:t>Lorem</a:t>
            </a:r>
            <a:r>
              <a:rPr lang="pt-BR"/>
              <a:t> ipsum </a:t>
            </a:r>
            <a:r>
              <a:rPr lang="pt-BR" err="1"/>
              <a:t>dolor</a:t>
            </a:r>
            <a:r>
              <a:rPr lang="pt-BR"/>
              <a:t> </a:t>
            </a:r>
            <a:r>
              <a:rPr lang="pt-BR" err="1"/>
              <a:t>sit</a:t>
            </a:r>
            <a:r>
              <a:rPr lang="pt-BR"/>
              <a:t> </a:t>
            </a:r>
            <a:r>
              <a:rPr lang="pt-BR" err="1"/>
              <a:t>amet</a:t>
            </a:r>
            <a:r>
              <a:rPr lang="pt-BR"/>
              <a:t>, </a:t>
            </a:r>
            <a:r>
              <a:rPr lang="pt-BR" err="1"/>
              <a:t>consectetur</a:t>
            </a:r>
            <a:r>
              <a:rPr lang="pt-BR"/>
              <a:t> </a:t>
            </a:r>
            <a:r>
              <a:rPr lang="pt-BR" err="1"/>
              <a:t>adipiscing</a:t>
            </a:r>
            <a:r>
              <a:rPr lang="pt-BR"/>
              <a:t> </a:t>
            </a:r>
            <a:r>
              <a:rPr lang="pt-BR" err="1"/>
              <a:t>elit</a:t>
            </a:r>
            <a:r>
              <a:rPr lang="pt-BR"/>
              <a:t>, </a:t>
            </a:r>
            <a:r>
              <a:rPr lang="pt-BR" err="1"/>
              <a:t>sed</a:t>
            </a:r>
            <a:r>
              <a:rPr lang="pt-BR"/>
              <a:t> do </a:t>
            </a:r>
            <a:r>
              <a:rPr lang="pt-BR" err="1"/>
              <a:t>eiusmod</a:t>
            </a:r>
            <a:r>
              <a:rPr lang="pt-BR"/>
              <a:t> </a:t>
            </a:r>
            <a:r>
              <a:rPr lang="pt-BR" err="1"/>
              <a:t>tempor</a:t>
            </a:r>
            <a:r>
              <a:rPr lang="pt-BR"/>
              <a:t> </a:t>
            </a:r>
            <a:r>
              <a:rPr lang="pt-BR" err="1"/>
              <a:t>incididunt</a:t>
            </a:r>
            <a:r>
              <a:rPr lang="pt-BR"/>
              <a:t> ut labore et </a:t>
            </a:r>
            <a:r>
              <a:rPr lang="pt-BR" err="1"/>
              <a:t>dolore</a:t>
            </a:r>
            <a:r>
              <a:rPr lang="pt-BR"/>
              <a:t> magna </a:t>
            </a:r>
            <a:r>
              <a:rPr lang="pt-BR" err="1"/>
              <a:t>aliqua</a:t>
            </a:r>
            <a:r>
              <a:rPr lang="pt-BR"/>
              <a:t>. Ut </a:t>
            </a:r>
            <a:r>
              <a:rPr lang="pt-BR" err="1"/>
              <a:t>enim</a:t>
            </a:r>
            <a:r>
              <a:rPr lang="pt-BR"/>
              <a:t> ad </a:t>
            </a:r>
            <a:r>
              <a:rPr lang="pt-BR" err="1"/>
              <a:t>minim</a:t>
            </a:r>
            <a:r>
              <a:rPr lang="pt-BR"/>
              <a:t> </a:t>
            </a:r>
            <a:r>
              <a:rPr lang="pt-BR" err="1"/>
              <a:t>veniam</a:t>
            </a:r>
            <a:r>
              <a:rPr lang="pt-BR"/>
              <a:t>, quis </a:t>
            </a:r>
            <a:r>
              <a:rPr lang="pt-BR" err="1"/>
              <a:t>nostrud</a:t>
            </a:r>
            <a:r>
              <a:rPr lang="pt-BR"/>
              <a:t> </a:t>
            </a:r>
            <a:r>
              <a:rPr lang="pt-BR" err="1"/>
              <a:t>exercitation</a:t>
            </a:r>
            <a:r>
              <a:rPr lang="pt-BR"/>
              <a:t> </a:t>
            </a:r>
            <a:r>
              <a:rPr lang="pt-BR" err="1"/>
              <a:t>ullamco</a:t>
            </a:r>
            <a:r>
              <a:rPr lang="pt-BR"/>
              <a:t> </a:t>
            </a:r>
            <a:r>
              <a:rPr lang="pt-BR" err="1"/>
              <a:t>laboris</a:t>
            </a:r>
            <a:r>
              <a:rPr lang="pt-BR"/>
              <a:t> </a:t>
            </a:r>
            <a:r>
              <a:rPr lang="pt-BR" err="1"/>
              <a:t>nisi</a:t>
            </a:r>
            <a:r>
              <a:rPr lang="pt-BR"/>
              <a:t> ut </a:t>
            </a:r>
            <a:r>
              <a:rPr lang="pt-BR" err="1"/>
              <a:t>aliquip</a:t>
            </a:r>
            <a:r>
              <a:rPr lang="pt-BR"/>
              <a:t> </a:t>
            </a:r>
            <a:r>
              <a:rPr lang="pt-BR" err="1"/>
              <a:t>ex</a:t>
            </a:r>
            <a:r>
              <a:rPr lang="pt-BR"/>
              <a:t> </a:t>
            </a:r>
            <a:r>
              <a:rPr lang="pt-BR" err="1"/>
              <a:t>ea</a:t>
            </a:r>
            <a:r>
              <a:rPr lang="pt-BR"/>
              <a:t> </a:t>
            </a:r>
            <a:r>
              <a:rPr lang="pt-BR" err="1"/>
              <a:t>commodo</a:t>
            </a:r>
            <a:r>
              <a:rPr lang="pt-BR"/>
              <a:t> </a:t>
            </a:r>
            <a:r>
              <a:rPr lang="pt-BR" err="1"/>
              <a:t>consequat</a:t>
            </a:r>
            <a:r>
              <a:rPr lang="pt-BR"/>
              <a:t>. </a:t>
            </a:r>
            <a:r>
              <a:rPr lang="pt-BR" err="1"/>
              <a:t>Duis</a:t>
            </a:r>
            <a:r>
              <a:rPr lang="pt-BR"/>
              <a:t> </a:t>
            </a:r>
            <a:r>
              <a:rPr lang="pt-BR" err="1"/>
              <a:t>aute</a:t>
            </a:r>
            <a:r>
              <a:rPr lang="pt-BR"/>
              <a:t> </a:t>
            </a:r>
            <a:r>
              <a:rPr lang="pt-BR" err="1"/>
              <a:t>irure</a:t>
            </a:r>
            <a:r>
              <a:rPr lang="pt-BR"/>
              <a:t> </a:t>
            </a:r>
            <a:r>
              <a:rPr lang="pt-BR" err="1"/>
              <a:t>dolor</a:t>
            </a:r>
            <a:r>
              <a:rPr lang="pt-BR"/>
              <a:t> in </a:t>
            </a:r>
            <a:r>
              <a:rPr lang="pt-BR" err="1"/>
              <a:t>reprehenderit</a:t>
            </a:r>
            <a:r>
              <a:rPr lang="pt-BR"/>
              <a:t> in </a:t>
            </a:r>
            <a:r>
              <a:rPr lang="pt-BR" err="1"/>
              <a:t>voluptate</a:t>
            </a:r>
            <a:r>
              <a:rPr lang="pt-BR"/>
              <a:t> </a:t>
            </a:r>
            <a:r>
              <a:rPr lang="pt-BR" err="1"/>
              <a:t>velit</a:t>
            </a:r>
            <a:r>
              <a:rPr lang="pt-BR"/>
              <a:t> esse </a:t>
            </a:r>
            <a:r>
              <a:rPr lang="pt-BR" err="1"/>
              <a:t>cillum</a:t>
            </a:r>
            <a:r>
              <a:rPr lang="pt-BR"/>
              <a:t> </a:t>
            </a:r>
            <a:r>
              <a:rPr lang="pt-BR" err="1"/>
              <a:t>dolore</a:t>
            </a:r>
            <a:r>
              <a:rPr lang="pt-BR"/>
              <a:t> eu </a:t>
            </a:r>
            <a:r>
              <a:rPr lang="pt-BR" err="1"/>
              <a:t>fugiat</a:t>
            </a:r>
            <a:r>
              <a:rPr lang="pt-BR"/>
              <a:t> </a:t>
            </a:r>
            <a:r>
              <a:rPr lang="pt-BR" err="1"/>
              <a:t>nulla</a:t>
            </a:r>
            <a:r>
              <a:rPr lang="pt-BR"/>
              <a:t> </a:t>
            </a:r>
            <a:r>
              <a:rPr lang="pt-BR" err="1"/>
              <a:t>pariatur</a:t>
            </a:r>
            <a:r>
              <a:rPr lang="pt-BR"/>
              <a:t>. </a:t>
            </a:r>
            <a:r>
              <a:rPr lang="pt-BR" err="1"/>
              <a:t>Excepteur</a:t>
            </a:r>
            <a:r>
              <a:rPr lang="pt-BR"/>
              <a:t> </a:t>
            </a:r>
            <a:r>
              <a:rPr lang="pt-BR" err="1"/>
              <a:t>sint</a:t>
            </a:r>
            <a:r>
              <a:rPr lang="pt-BR"/>
              <a:t> </a:t>
            </a:r>
            <a:r>
              <a:rPr lang="pt-BR" err="1"/>
              <a:t>occaecat</a:t>
            </a:r>
            <a:r>
              <a:rPr lang="pt-BR"/>
              <a:t> </a:t>
            </a:r>
            <a:r>
              <a:rPr lang="pt-BR" err="1"/>
              <a:t>cupidatat</a:t>
            </a:r>
            <a:r>
              <a:rPr lang="pt-BR"/>
              <a:t> non </a:t>
            </a:r>
            <a:r>
              <a:rPr lang="pt-BR" err="1"/>
              <a:t>proident</a:t>
            </a:r>
            <a:r>
              <a:rPr lang="pt-BR"/>
              <a:t>, sunt in culpa </a:t>
            </a:r>
            <a:r>
              <a:rPr lang="pt-BR" err="1"/>
              <a:t>qui</a:t>
            </a:r>
            <a:r>
              <a:rPr lang="pt-BR"/>
              <a:t> </a:t>
            </a:r>
            <a:r>
              <a:rPr lang="pt-BR" err="1"/>
              <a:t>officia</a:t>
            </a:r>
            <a:r>
              <a:rPr lang="pt-BR"/>
              <a:t> </a:t>
            </a:r>
            <a:r>
              <a:rPr lang="pt-BR" err="1"/>
              <a:t>deserunt</a:t>
            </a:r>
            <a:r>
              <a:rPr lang="pt-BR"/>
              <a:t> </a:t>
            </a:r>
            <a:r>
              <a:rPr lang="pt-BR" err="1"/>
              <a:t>mollit</a:t>
            </a:r>
            <a:r>
              <a:rPr lang="pt-BR"/>
              <a:t> </a:t>
            </a:r>
            <a:r>
              <a:rPr lang="pt-BR" err="1"/>
              <a:t>anim</a:t>
            </a:r>
            <a:r>
              <a:rPr lang="pt-BR"/>
              <a:t> id est </a:t>
            </a:r>
            <a:r>
              <a:rPr lang="pt-BR" err="1"/>
              <a:t>laborum</a:t>
            </a:r>
            <a:r>
              <a:rPr lang="pt-BR"/>
              <a:t>.</a:t>
            </a:r>
          </a:p>
        </p:txBody>
      </p:sp>
      <p:sp>
        <p:nvSpPr>
          <p:cNvPr id="18" name="Espaço Reservado para Texto 6">
            <a:extLst>
              <a:ext uri="{FF2B5EF4-FFF2-40B4-BE49-F238E27FC236}">
                <a16:creationId xmlns:a16="http://schemas.microsoft.com/office/drawing/2014/main" id="{CD6088AA-7759-48B9-853A-F27FF6EF42D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62000" y="1096361"/>
            <a:ext cx="4886325" cy="92293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5400" b="0">
                <a:solidFill>
                  <a:schemeClr val="tx1"/>
                </a:solidFill>
                <a:latin typeface="Mulish Black" pitchFamily="2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err="1"/>
              <a:t>Título</a:t>
            </a:r>
            <a:endParaRPr lang="pt-BR"/>
          </a:p>
        </p:txBody>
      </p:sp>
      <p:sp>
        <p:nvSpPr>
          <p:cNvPr id="3" name="Espaço Reservado para Gráfico 2">
            <a:extLst>
              <a:ext uri="{FF2B5EF4-FFF2-40B4-BE49-F238E27FC236}">
                <a16:creationId xmlns:a16="http://schemas.microsoft.com/office/drawing/2014/main" id="{AE8D496B-E294-4952-BBA3-0DCA38223681}"/>
              </a:ext>
            </a:extLst>
          </p:cNvPr>
          <p:cNvSpPr>
            <a:spLocks noGrp="1"/>
          </p:cNvSpPr>
          <p:nvPr>
            <p:ph type="chart" sz="quarter" idx="24"/>
          </p:nvPr>
        </p:nvSpPr>
        <p:spPr>
          <a:xfrm>
            <a:off x="6276974" y="2134709"/>
            <a:ext cx="5324475" cy="339090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2" name="Espaço Reservado para Texto 8">
            <a:extLst>
              <a:ext uri="{FF2B5EF4-FFF2-40B4-BE49-F238E27FC236}">
                <a16:creationId xmlns:a16="http://schemas.microsoft.com/office/drawing/2014/main" id="{C47C32E7-7FAF-8F3C-0517-8326ED4F1BA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237076" y="6474975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rgbClr val="000000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3618202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áfico 13">
            <a:extLst>
              <a:ext uri="{FF2B5EF4-FFF2-40B4-BE49-F238E27FC236}">
                <a16:creationId xmlns:a16="http://schemas.microsoft.com/office/drawing/2014/main" id="{145AF247-F18E-C91A-59EA-0E25CA344A8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1365" r="1705"/>
          <a:stretch/>
        </p:blipFill>
        <p:spPr>
          <a:xfrm>
            <a:off x="9144000" y="0"/>
            <a:ext cx="3048000" cy="6858000"/>
          </a:xfrm>
          <a:prstGeom prst="rect">
            <a:avLst/>
          </a:prstGeom>
        </p:spPr>
      </p:pic>
      <p:sp>
        <p:nvSpPr>
          <p:cNvPr id="3" name="Espaço Reservado para Texto 8">
            <a:extLst>
              <a:ext uri="{FF2B5EF4-FFF2-40B4-BE49-F238E27FC236}">
                <a16:creationId xmlns:a16="http://schemas.microsoft.com/office/drawing/2014/main" id="{02375FA8-00EB-A1C9-4737-0BFC4DCA8F4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5821" y="6422424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321240093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ítulo +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Homem sentado em frente a computador&#10;&#10;Descrição gerada automaticamente">
            <a:extLst>
              <a:ext uri="{FF2B5EF4-FFF2-40B4-BE49-F238E27FC236}">
                <a16:creationId xmlns:a16="http://schemas.microsoft.com/office/drawing/2014/main" id="{FAC8A245-7FF0-8556-4A0F-566B97B8FC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59" r="23572"/>
          <a:stretch/>
        </p:blipFill>
        <p:spPr>
          <a:xfrm>
            <a:off x="6488723" y="0"/>
            <a:ext cx="5703277" cy="6858000"/>
          </a:xfrm>
          <a:prstGeom prst="rect">
            <a:avLst/>
          </a:prstGeom>
        </p:spPr>
      </p:pic>
      <p:sp>
        <p:nvSpPr>
          <p:cNvPr id="2" name="Espaço Reservado para Texto 8">
            <a:extLst>
              <a:ext uri="{FF2B5EF4-FFF2-40B4-BE49-F238E27FC236}">
                <a16:creationId xmlns:a16="http://schemas.microsoft.com/office/drawing/2014/main" id="{3FD1BC7A-9EAD-8FDC-D0A3-45FBAEB0F70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5310" y="6453954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rgbClr val="000000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113412684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8">
            <a:extLst>
              <a:ext uri="{FF2B5EF4-FFF2-40B4-BE49-F238E27FC236}">
                <a16:creationId xmlns:a16="http://schemas.microsoft.com/office/drawing/2014/main" id="{3728753B-6332-F540-B3EE-4E546CB54DE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237076" y="6474975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rgbClr val="000000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45726263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263;p35">
            <a:extLst>
              <a:ext uri="{FF2B5EF4-FFF2-40B4-BE49-F238E27FC236}">
                <a16:creationId xmlns:a16="http://schemas.microsoft.com/office/drawing/2014/main" id="{0AD52BEE-782D-6801-F30F-5E0C25EC7F20}"/>
              </a:ext>
            </a:extLst>
          </p:cNvPr>
          <p:cNvPicPr preferRelativeResize="0"/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52575" y="0"/>
            <a:ext cx="908685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Espaço Reservado para Texto 8">
            <a:extLst>
              <a:ext uri="{FF2B5EF4-FFF2-40B4-BE49-F238E27FC236}">
                <a16:creationId xmlns:a16="http://schemas.microsoft.com/office/drawing/2014/main" id="{E4E3945F-1197-4D2C-5E9A-69A7E3856E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76944" y="2646843"/>
            <a:ext cx="3829563" cy="1714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0" b="1">
                <a:solidFill>
                  <a:schemeClr val="tx1"/>
                </a:solidFill>
                <a:latin typeface="Mulish Black" pitchFamily="2" charset="0"/>
                <a:cs typeface="Arial" panose="020B0604020202020204" pitchFamily="34" charset="0"/>
              </a:defRPr>
            </a:lvl1pPr>
            <a:lvl2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pt-BR"/>
              <a:t>Título</a:t>
            </a:r>
          </a:p>
        </p:txBody>
      </p:sp>
      <p:sp>
        <p:nvSpPr>
          <p:cNvPr id="3" name="Espaço Reservado para Texto 8">
            <a:extLst>
              <a:ext uri="{FF2B5EF4-FFF2-40B4-BE49-F238E27FC236}">
                <a16:creationId xmlns:a16="http://schemas.microsoft.com/office/drawing/2014/main" id="{C13F0E79-5353-82CD-56B7-CE158CBC52A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237076" y="6474975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rgbClr val="000000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393939494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8">
            <a:extLst>
              <a:ext uri="{FF2B5EF4-FFF2-40B4-BE49-F238E27FC236}">
                <a16:creationId xmlns:a16="http://schemas.microsoft.com/office/drawing/2014/main" id="{56192817-05D3-4967-309F-00EFCE861D9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3820" y="2657475"/>
            <a:ext cx="10544176" cy="1714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0" b="0">
                <a:solidFill>
                  <a:schemeClr val="tx1"/>
                </a:solidFill>
                <a:latin typeface="Mulish Black" pitchFamily="2" charset="0"/>
                <a:cs typeface="Arial" panose="020B0604020202020204" pitchFamily="34" charset="0"/>
              </a:defRPr>
            </a:lvl1pPr>
            <a:lvl2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pt-BR"/>
              <a:t>Título</a:t>
            </a:r>
          </a:p>
        </p:txBody>
      </p:sp>
      <p:sp>
        <p:nvSpPr>
          <p:cNvPr id="2" name="Espaço Reservado para Texto 8">
            <a:extLst>
              <a:ext uri="{FF2B5EF4-FFF2-40B4-BE49-F238E27FC236}">
                <a16:creationId xmlns:a16="http://schemas.microsoft.com/office/drawing/2014/main" id="{0B3E561C-5042-4A60-8116-D53A367074B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237076" y="6474975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rgbClr val="000000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362914175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+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spaço Reservado para Texto 14">
            <a:extLst>
              <a:ext uri="{FF2B5EF4-FFF2-40B4-BE49-F238E27FC236}">
                <a16:creationId xmlns:a16="http://schemas.microsoft.com/office/drawing/2014/main" id="{E56C2845-08B6-4FE2-87C0-F034D983B51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15722" y="2988146"/>
            <a:ext cx="4165875" cy="31393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Mulish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."</a:t>
            </a:r>
            <a:endParaRPr lang="en-BR" sz="3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endParaRPr lang="pt-BR"/>
          </a:p>
        </p:txBody>
      </p:sp>
      <p:sp>
        <p:nvSpPr>
          <p:cNvPr id="16" name="Espaço Reservado para Texto 14">
            <a:extLst>
              <a:ext uri="{FF2B5EF4-FFF2-40B4-BE49-F238E27FC236}">
                <a16:creationId xmlns:a16="http://schemas.microsoft.com/office/drawing/2014/main" id="{B8F4A75B-24BD-484F-97FC-7C60FF89F30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46484" y="2948820"/>
            <a:ext cx="4165875" cy="31393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Mulish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."</a:t>
            </a:r>
            <a:endParaRPr lang="en-BR" sz="3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endParaRPr lang="pt-BR"/>
          </a:p>
        </p:txBody>
      </p:sp>
      <p:sp>
        <p:nvSpPr>
          <p:cNvPr id="2" name="Espaço Reservado para Texto 8">
            <a:extLst>
              <a:ext uri="{FF2B5EF4-FFF2-40B4-BE49-F238E27FC236}">
                <a16:creationId xmlns:a16="http://schemas.microsoft.com/office/drawing/2014/main" id="{F4C080A4-D35D-5F65-99B5-90FDE23EE5A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5722" y="1203459"/>
            <a:ext cx="4402582" cy="1714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0" b="0">
                <a:solidFill>
                  <a:schemeClr val="tx1"/>
                </a:solidFill>
                <a:latin typeface="Mulish Black" pitchFamily="2" charset="0"/>
                <a:cs typeface="Arial" panose="020B0604020202020204" pitchFamily="34" charset="0"/>
              </a:defRPr>
            </a:lvl1pPr>
            <a:lvl2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pt-BR"/>
              <a:t>Título</a:t>
            </a:r>
          </a:p>
        </p:txBody>
      </p:sp>
      <p:sp>
        <p:nvSpPr>
          <p:cNvPr id="3" name="Espaço Reservado para Texto 8">
            <a:extLst>
              <a:ext uri="{FF2B5EF4-FFF2-40B4-BE49-F238E27FC236}">
                <a16:creationId xmlns:a16="http://schemas.microsoft.com/office/drawing/2014/main" id="{ABB9FFF0-F13A-CAEA-EF4D-41CF71A84FB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237076" y="6474975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rgbClr val="000000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343877971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2126583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866648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216;p31">
            <a:extLst>
              <a:ext uri="{FF2B5EF4-FFF2-40B4-BE49-F238E27FC236}">
                <a16:creationId xmlns:a16="http://schemas.microsoft.com/office/drawing/2014/main" id="{AB9B5273-6151-67D4-7B5E-0840DED87678}"/>
              </a:ext>
            </a:extLst>
          </p:cNvPr>
          <p:cNvPicPr preferRelativeResize="0"/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52574" y="0"/>
            <a:ext cx="908685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Espaço Reservado para Texto 8">
            <a:extLst>
              <a:ext uri="{FF2B5EF4-FFF2-40B4-BE49-F238E27FC236}">
                <a16:creationId xmlns:a16="http://schemas.microsoft.com/office/drawing/2014/main" id="{6D5B1481-72CB-482B-9ED6-1EEF37F2155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76944" y="2646843"/>
            <a:ext cx="3829563" cy="1714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0" b="1">
                <a:solidFill>
                  <a:schemeClr val="bg1"/>
                </a:solidFill>
                <a:latin typeface="Mulish Black" pitchFamily="2" charset="0"/>
                <a:cs typeface="Arial" panose="020B0604020202020204" pitchFamily="34" charset="0"/>
              </a:defRPr>
            </a:lvl1pPr>
            <a:lvl2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pt-BR"/>
              <a:t>Título</a:t>
            </a:r>
          </a:p>
        </p:txBody>
      </p:sp>
      <p:sp>
        <p:nvSpPr>
          <p:cNvPr id="4" name="Espaço Reservado para Texto 8">
            <a:extLst>
              <a:ext uri="{FF2B5EF4-FFF2-40B4-BE49-F238E27FC236}">
                <a16:creationId xmlns:a16="http://schemas.microsoft.com/office/drawing/2014/main" id="{6C92BCC8-E6FB-6C63-814A-3A462D42850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237076" y="6474975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27731156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Texto 8">
            <a:extLst>
              <a:ext uri="{FF2B5EF4-FFF2-40B4-BE49-F238E27FC236}">
                <a16:creationId xmlns:a16="http://schemas.microsoft.com/office/drawing/2014/main" id="{6D5B1481-72CB-482B-9ED6-1EEF37F2155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3820" y="2657475"/>
            <a:ext cx="10544176" cy="1714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0" b="0">
                <a:solidFill>
                  <a:schemeClr val="bg1"/>
                </a:solidFill>
                <a:latin typeface="Mulish Black" pitchFamily="2" charset="0"/>
                <a:cs typeface="Arial" panose="020B0604020202020204" pitchFamily="34" charset="0"/>
              </a:defRPr>
            </a:lvl1pPr>
            <a:lvl2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pt-BR"/>
              <a:t>Título</a:t>
            </a:r>
          </a:p>
        </p:txBody>
      </p:sp>
      <p:pic>
        <p:nvPicPr>
          <p:cNvPr id="3" name="Gráfico 2">
            <a:extLst>
              <a:ext uri="{FF2B5EF4-FFF2-40B4-BE49-F238E27FC236}">
                <a16:creationId xmlns:a16="http://schemas.microsoft.com/office/drawing/2014/main" id="{C794B7EC-CA1F-F14D-2DF6-62375579F5F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9107183">
            <a:off x="7874095" y="1892260"/>
            <a:ext cx="2800255" cy="2800255"/>
          </a:xfrm>
          <a:prstGeom prst="rect">
            <a:avLst/>
          </a:prstGeom>
        </p:spPr>
      </p:pic>
      <p:sp>
        <p:nvSpPr>
          <p:cNvPr id="4" name="Espaço Reservado para Texto 8">
            <a:extLst>
              <a:ext uri="{FF2B5EF4-FFF2-40B4-BE49-F238E27FC236}">
                <a16:creationId xmlns:a16="http://schemas.microsoft.com/office/drawing/2014/main" id="{97DC65F6-FB3D-B186-CBFF-345F6D0B00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237076" y="6474975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39609496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+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Texto 14">
            <a:extLst>
              <a:ext uri="{FF2B5EF4-FFF2-40B4-BE49-F238E27FC236}">
                <a16:creationId xmlns:a16="http://schemas.microsoft.com/office/drawing/2014/main" id="{A55D20BA-98D3-4168-9FA7-FB1B844A267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15722" y="2988146"/>
            <a:ext cx="4165875" cy="31393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  <a:latin typeface="Mulish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."</a:t>
            </a:r>
            <a:endParaRPr lang="en-BR" sz="3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endParaRPr lang="pt-BR"/>
          </a:p>
        </p:txBody>
      </p:sp>
      <p:sp>
        <p:nvSpPr>
          <p:cNvPr id="6" name="Espaço Reservado para Texto 14">
            <a:extLst>
              <a:ext uri="{FF2B5EF4-FFF2-40B4-BE49-F238E27FC236}">
                <a16:creationId xmlns:a16="http://schemas.microsoft.com/office/drawing/2014/main" id="{B86B9951-0E6C-43DA-9BC6-17C27A30D49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46484" y="2948820"/>
            <a:ext cx="4165875" cy="31393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  <a:latin typeface="Mulish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."</a:t>
            </a:r>
            <a:endParaRPr lang="en-BR" sz="3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endParaRPr lang="pt-BR"/>
          </a:p>
        </p:txBody>
      </p:sp>
      <p:sp>
        <p:nvSpPr>
          <p:cNvPr id="2" name="Espaço Reservado para Texto 8">
            <a:extLst>
              <a:ext uri="{FF2B5EF4-FFF2-40B4-BE49-F238E27FC236}">
                <a16:creationId xmlns:a16="http://schemas.microsoft.com/office/drawing/2014/main" id="{C1B0B428-F6E6-AC1F-A85B-CA5780BE413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5722" y="1099396"/>
            <a:ext cx="3829563" cy="1714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0" b="1">
                <a:solidFill>
                  <a:schemeClr val="bg1"/>
                </a:solidFill>
                <a:latin typeface="Mulish Black" pitchFamily="2" charset="0"/>
                <a:cs typeface="Arial" panose="020B0604020202020204" pitchFamily="34" charset="0"/>
              </a:defRPr>
            </a:lvl1pPr>
            <a:lvl2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pt-BR"/>
              <a:t>Título</a:t>
            </a:r>
          </a:p>
        </p:txBody>
      </p:sp>
      <p:sp>
        <p:nvSpPr>
          <p:cNvPr id="4" name="Espaço Reservado para Texto 8">
            <a:extLst>
              <a:ext uri="{FF2B5EF4-FFF2-40B4-BE49-F238E27FC236}">
                <a16:creationId xmlns:a16="http://schemas.microsoft.com/office/drawing/2014/main" id="{C51C6DF3-7D87-E3CC-909B-0C0AAF87A5F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237076" y="6474975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39435424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nas 4x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Espaço Reservado para Texto 6">
            <a:extLst>
              <a:ext uri="{FF2B5EF4-FFF2-40B4-BE49-F238E27FC236}">
                <a16:creationId xmlns:a16="http://schemas.microsoft.com/office/drawing/2014/main" id="{B6B01E13-7C66-431E-BB69-D53E75E15E6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5800" y="1141326"/>
            <a:ext cx="4286250" cy="66308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pt-BR" sz="6000" b="1" kern="1200" dirty="0">
                <a:solidFill>
                  <a:schemeClr val="bg1"/>
                </a:solidFill>
                <a:latin typeface="Mulish Black" pitchFamily="2" charset="0"/>
                <a:ea typeface="+mn-ea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err="1"/>
              <a:t>Título</a:t>
            </a:r>
            <a:endParaRPr lang="pt-BR"/>
          </a:p>
        </p:txBody>
      </p:sp>
      <p:graphicFrame>
        <p:nvGraphicFramePr>
          <p:cNvPr id="18" name="Table 7">
            <a:extLst>
              <a:ext uri="{FF2B5EF4-FFF2-40B4-BE49-F238E27FC236}">
                <a16:creationId xmlns:a16="http://schemas.microsoft.com/office/drawing/2014/main" id="{19E1A335-5926-4E6A-8F81-872D813FCA87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76775391"/>
              </p:ext>
            </p:extLst>
          </p:nvPr>
        </p:nvGraphicFramePr>
        <p:xfrm>
          <a:off x="685800" y="2371725"/>
          <a:ext cx="10820400" cy="342771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05100">
                  <a:extLst>
                    <a:ext uri="{9D8B030D-6E8A-4147-A177-3AD203B41FA5}">
                      <a16:colId xmlns:a16="http://schemas.microsoft.com/office/drawing/2014/main" val="3153919375"/>
                    </a:ext>
                  </a:extLst>
                </a:gridCol>
                <a:gridCol w="2705100">
                  <a:extLst>
                    <a:ext uri="{9D8B030D-6E8A-4147-A177-3AD203B41FA5}">
                      <a16:colId xmlns:a16="http://schemas.microsoft.com/office/drawing/2014/main" val="2671378927"/>
                    </a:ext>
                  </a:extLst>
                </a:gridCol>
                <a:gridCol w="2705100">
                  <a:extLst>
                    <a:ext uri="{9D8B030D-6E8A-4147-A177-3AD203B41FA5}">
                      <a16:colId xmlns:a16="http://schemas.microsoft.com/office/drawing/2014/main" val="1278955103"/>
                    </a:ext>
                  </a:extLst>
                </a:gridCol>
                <a:gridCol w="2705100">
                  <a:extLst>
                    <a:ext uri="{9D8B030D-6E8A-4147-A177-3AD203B41FA5}">
                      <a16:colId xmlns:a16="http://schemas.microsoft.com/office/drawing/2014/main" val="930223582"/>
                    </a:ext>
                  </a:extLst>
                </a:gridCol>
              </a:tblGrid>
              <a:tr h="69040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63701531"/>
                  </a:ext>
                </a:extLst>
              </a:tr>
              <a:tr h="2737305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ü"/>
                        <a:tabLst/>
                        <a:defRPr/>
                      </a:pPr>
                      <a:endParaRPr lang="en-US" sz="1300" b="0" kern="1200" noProof="1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1400" kern="1200" noProof="1">
                          <a:solidFill>
                            <a:schemeClr val="bg1"/>
                          </a:solidFill>
                        </a:rPr>
                        <a:t> </a:t>
                      </a: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endParaRPr lang="en-US" sz="1300" b="0" kern="1200" noProof="1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1400" kern="1200" noProof="1">
                          <a:solidFill>
                            <a:schemeClr val="bg1"/>
                          </a:solidFill>
                        </a:rPr>
                        <a:t> </a:t>
                      </a: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7406439"/>
                  </a:ext>
                </a:extLst>
              </a:tr>
            </a:tbl>
          </a:graphicData>
        </a:graphic>
      </p:graphicFrame>
      <p:sp>
        <p:nvSpPr>
          <p:cNvPr id="19" name="Espaço Reservado para Texto 6">
            <a:extLst>
              <a:ext uri="{FF2B5EF4-FFF2-40B4-BE49-F238E27FC236}">
                <a16:creationId xmlns:a16="http://schemas.microsoft.com/office/drawing/2014/main" id="{90C08B35-8951-4EA6-BAFA-E0F2102E8BD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199" y="3255203"/>
            <a:ext cx="2362201" cy="23156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</a:p>
          <a:p>
            <a:pPr lvl="0"/>
            <a:endParaRPr lang="pt-BR"/>
          </a:p>
        </p:txBody>
      </p:sp>
      <p:sp>
        <p:nvSpPr>
          <p:cNvPr id="20" name="Espaço Reservado para Texto 6">
            <a:extLst>
              <a:ext uri="{FF2B5EF4-FFF2-40B4-BE49-F238E27FC236}">
                <a16:creationId xmlns:a16="http://schemas.microsoft.com/office/drawing/2014/main" id="{E7B55AAB-DD10-4D65-BBD2-93DABAAB306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38199" y="2524125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rgbClr val="FFCE00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</a:t>
            </a:r>
            <a:endParaRPr lang="pt-BR"/>
          </a:p>
        </p:txBody>
      </p:sp>
      <p:sp>
        <p:nvSpPr>
          <p:cNvPr id="21" name="Espaço Reservado para Texto 6">
            <a:extLst>
              <a:ext uri="{FF2B5EF4-FFF2-40B4-BE49-F238E27FC236}">
                <a16:creationId xmlns:a16="http://schemas.microsoft.com/office/drawing/2014/main" id="{0DF6C215-08DF-4469-AE6E-FF64CA5A89E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581400" y="3255203"/>
            <a:ext cx="2362201" cy="23156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</a:p>
          <a:p>
            <a:pPr lvl="0"/>
            <a:endParaRPr lang="pt-BR"/>
          </a:p>
        </p:txBody>
      </p:sp>
      <p:sp>
        <p:nvSpPr>
          <p:cNvPr id="22" name="Espaço Reservado para Texto 6">
            <a:extLst>
              <a:ext uri="{FF2B5EF4-FFF2-40B4-BE49-F238E27FC236}">
                <a16:creationId xmlns:a16="http://schemas.microsoft.com/office/drawing/2014/main" id="{DC18ED59-65D5-4C97-9BE9-EE9A0C1B9C5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581400" y="2524125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E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23" name="Espaço Reservado para Texto 6">
            <a:extLst>
              <a:ext uri="{FF2B5EF4-FFF2-40B4-BE49-F238E27FC236}">
                <a16:creationId xmlns:a16="http://schemas.microsoft.com/office/drawing/2014/main" id="{F5EB1BCE-9FD9-4E46-98D2-DEB7F2A3DF4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48400" y="3264728"/>
            <a:ext cx="2362201" cy="23156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</a:p>
          <a:p>
            <a:pPr lvl="0"/>
            <a:endParaRPr lang="pt-BR"/>
          </a:p>
        </p:txBody>
      </p:sp>
      <p:sp>
        <p:nvSpPr>
          <p:cNvPr id="24" name="Espaço Reservado para Texto 6">
            <a:extLst>
              <a:ext uri="{FF2B5EF4-FFF2-40B4-BE49-F238E27FC236}">
                <a16:creationId xmlns:a16="http://schemas.microsoft.com/office/drawing/2014/main" id="{06211B5E-A44A-4D09-A07D-BC670FCE27C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248400" y="2533650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E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25" name="Espaço Reservado para Texto 6">
            <a:extLst>
              <a:ext uri="{FF2B5EF4-FFF2-40B4-BE49-F238E27FC236}">
                <a16:creationId xmlns:a16="http://schemas.microsoft.com/office/drawing/2014/main" id="{BF063223-1883-4BA0-8397-FB6A9E5ABD3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991599" y="3255203"/>
            <a:ext cx="2362201" cy="23156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</a:p>
          <a:p>
            <a:pPr lvl="0"/>
            <a:endParaRPr lang="pt-BR"/>
          </a:p>
        </p:txBody>
      </p:sp>
      <p:sp>
        <p:nvSpPr>
          <p:cNvPr id="26" name="Espaço Reservado para Texto 6">
            <a:extLst>
              <a:ext uri="{FF2B5EF4-FFF2-40B4-BE49-F238E27FC236}">
                <a16:creationId xmlns:a16="http://schemas.microsoft.com/office/drawing/2014/main" id="{3BC03030-D44C-4822-A194-E63E68F9580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991599" y="2524125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E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3" name="Espaço Reservado para Texto 8">
            <a:extLst>
              <a:ext uri="{FF2B5EF4-FFF2-40B4-BE49-F238E27FC236}">
                <a16:creationId xmlns:a16="http://schemas.microsoft.com/office/drawing/2014/main" id="{94C76D6F-8717-CD2C-C97A-05517417E75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237076" y="6474975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37463577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nas 4x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ço Reservado para Texto 6">
            <a:extLst>
              <a:ext uri="{FF2B5EF4-FFF2-40B4-BE49-F238E27FC236}">
                <a16:creationId xmlns:a16="http://schemas.microsoft.com/office/drawing/2014/main" id="{CD52C5EA-BDB4-48D8-9CC5-87CF4A2E0D0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5800" y="915386"/>
            <a:ext cx="3419475" cy="66308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5400" b="0">
                <a:solidFill>
                  <a:schemeClr val="bg1"/>
                </a:solidFill>
                <a:latin typeface="Mulish Black" pitchFamily="2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err="1"/>
              <a:t>Título</a:t>
            </a:r>
            <a:endParaRPr lang="pt-BR"/>
          </a:p>
        </p:txBody>
      </p:sp>
      <p:graphicFrame>
        <p:nvGraphicFramePr>
          <p:cNvPr id="13" name="Table 7">
            <a:extLst>
              <a:ext uri="{FF2B5EF4-FFF2-40B4-BE49-F238E27FC236}">
                <a16:creationId xmlns:a16="http://schemas.microsoft.com/office/drawing/2014/main" id="{614163DD-8A6F-4AD1-8CA4-637C4BB4CEC5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64622110"/>
              </p:ext>
            </p:extLst>
          </p:nvPr>
        </p:nvGraphicFramePr>
        <p:xfrm>
          <a:off x="685800" y="2419350"/>
          <a:ext cx="10820400" cy="353332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05100">
                  <a:extLst>
                    <a:ext uri="{9D8B030D-6E8A-4147-A177-3AD203B41FA5}">
                      <a16:colId xmlns:a16="http://schemas.microsoft.com/office/drawing/2014/main" val="3153919375"/>
                    </a:ext>
                  </a:extLst>
                </a:gridCol>
                <a:gridCol w="2705100">
                  <a:extLst>
                    <a:ext uri="{9D8B030D-6E8A-4147-A177-3AD203B41FA5}">
                      <a16:colId xmlns:a16="http://schemas.microsoft.com/office/drawing/2014/main" val="2671378927"/>
                    </a:ext>
                  </a:extLst>
                </a:gridCol>
                <a:gridCol w="2705100">
                  <a:extLst>
                    <a:ext uri="{9D8B030D-6E8A-4147-A177-3AD203B41FA5}">
                      <a16:colId xmlns:a16="http://schemas.microsoft.com/office/drawing/2014/main" val="1278955103"/>
                    </a:ext>
                  </a:extLst>
                </a:gridCol>
                <a:gridCol w="2705100">
                  <a:extLst>
                    <a:ext uri="{9D8B030D-6E8A-4147-A177-3AD203B41FA5}">
                      <a16:colId xmlns:a16="http://schemas.microsoft.com/office/drawing/2014/main" val="930223582"/>
                    </a:ext>
                  </a:extLst>
                </a:gridCol>
              </a:tblGrid>
              <a:tr h="69040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63701531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ü"/>
                        <a:tabLst/>
                        <a:defRPr/>
                      </a:pPr>
                      <a:endParaRPr lang="en-US" sz="1300" b="0" kern="1200" noProof="1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1400" kern="1200" noProof="1">
                          <a:solidFill>
                            <a:schemeClr val="bg1"/>
                          </a:solidFill>
                        </a:rPr>
                        <a:t> </a:t>
                      </a: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endParaRPr lang="en-US" sz="1300" b="0" kern="1200" noProof="1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1400" kern="1200" noProof="1">
                          <a:solidFill>
                            <a:schemeClr val="bg1"/>
                          </a:solidFill>
                        </a:rPr>
                        <a:t> </a:t>
                      </a: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7406439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354859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1614057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8305350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2287511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1675445"/>
                  </a:ext>
                </a:extLst>
              </a:tr>
            </a:tbl>
          </a:graphicData>
        </a:graphic>
      </p:graphicFrame>
      <p:sp>
        <p:nvSpPr>
          <p:cNvPr id="14" name="Espaço Reservado para Texto 6">
            <a:extLst>
              <a:ext uri="{FF2B5EF4-FFF2-40B4-BE49-F238E27FC236}">
                <a16:creationId xmlns:a16="http://schemas.microsoft.com/office/drawing/2014/main" id="{99FEAC3E-A7D4-41A2-88C3-CD5EC824644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200" y="3181350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15" name="Espaço Reservado para Texto 6">
            <a:extLst>
              <a:ext uri="{FF2B5EF4-FFF2-40B4-BE49-F238E27FC236}">
                <a16:creationId xmlns:a16="http://schemas.microsoft.com/office/drawing/2014/main" id="{15CE022B-ED8C-48BB-A9AF-6D76470C89B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38200" y="2571750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E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16" name="Espaço Reservado para Texto 6">
            <a:extLst>
              <a:ext uri="{FF2B5EF4-FFF2-40B4-BE49-F238E27FC236}">
                <a16:creationId xmlns:a16="http://schemas.microsoft.com/office/drawing/2014/main" id="{A64F5BE9-B6D5-41E8-8E68-87BF89A5E50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581400" y="2571750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E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27" name="Espaço Reservado para Texto 6">
            <a:extLst>
              <a:ext uri="{FF2B5EF4-FFF2-40B4-BE49-F238E27FC236}">
                <a16:creationId xmlns:a16="http://schemas.microsoft.com/office/drawing/2014/main" id="{992CA6D0-6FAA-495A-A1FD-3BA48939DC0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48400" y="2571750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E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28" name="Espaço Reservado para Texto 6">
            <a:extLst>
              <a:ext uri="{FF2B5EF4-FFF2-40B4-BE49-F238E27FC236}">
                <a16:creationId xmlns:a16="http://schemas.microsoft.com/office/drawing/2014/main" id="{64A5E699-9A38-45E1-A055-817116BE0B7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963023" y="2571750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E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29" name="Espaço Reservado para Texto 6">
            <a:extLst>
              <a:ext uri="{FF2B5EF4-FFF2-40B4-BE49-F238E27FC236}">
                <a16:creationId xmlns:a16="http://schemas.microsoft.com/office/drawing/2014/main" id="{B8021FE5-DC82-4D57-A7A2-6118CBE12AF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38200" y="3683176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0" name="Espaço Reservado para Texto 6">
            <a:extLst>
              <a:ext uri="{FF2B5EF4-FFF2-40B4-BE49-F238E27FC236}">
                <a16:creationId xmlns:a16="http://schemas.microsoft.com/office/drawing/2014/main" id="{8514948C-C28A-4F2C-B741-69C527D6CD5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38199" y="4164024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1" name="Espaço Reservado para Texto 6">
            <a:extLst>
              <a:ext uri="{FF2B5EF4-FFF2-40B4-BE49-F238E27FC236}">
                <a16:creationId xmlns:a16="http://schemas.microsoft.com/office/drawing/2014/main" id="{6A450E6B-6F38-427E-85AC-E67F36D14B1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38198" y="4613945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2" name="Espaço Reservado para Texto 6">
            <a:extLst>
              <a:ext uri="{FF2B5EF4-FFF2-40B4-BE49-F238E27FC236}">
                <a16:creationId xmlns:a16="http://schemas.microsoft.com/office/drawing/2014/main" id="{C167166C-5FDD-45E0-BCCB-33DD4E6206C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8197" y="5078101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3" name="Espaço Reservado para Texto 6">
            <a:extLst>
              <a:ext uri="{FF2B5EF4-FFF2-40B4-BE49-F238E27FC236}">
                <a16:creationId xmlns:a16="http://schemas.microsoft.com/office/drawing/2014/main" id="{2FA33660-A0B4-49EE-9783-AC2634F21F4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38196" y="5558949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4" name="Espaço Reservado para Texto 6">
            <a:extLst>
              <a:ext uri="{FF2B5EF4-FFF2-40B4-BE49-F238E27FC236}">
                <a16:creationId xmlns:a16="http://schemas.microsoft.com/office/drawing/2014/main" id="{0F8BEB29-133E-4B87-912C-CD4244F2BD7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248400" y="3181350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5" name="Espaço Reservado para Texto 6">
            <a:extLst>
              <a:ext uri="{FF2B5EF4-FFF2-40B4-BE49-F238E27FC236}">
                <a16:creationId xmlns:a16="http://schemas.microsoft.com/office/drawing/2014/main" id="{2D41EEB6-DD81-498D-806C-F912E59C493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248400" y="3683176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6" name="Espaço Reservado para Texto 6">
            <a:extLst>
              <a:ext uri="{FF2B5EF4-FFF2-40B4-BE49-F238E27FC236}">
                <a16:creationId xmlns:a16="http://schemas.microsoft.com/office/drawing/2014/main" id="{092C040B-669B-4695-87B8-8F34194D224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248399" y="4164024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7" name="Espaço Reservado para Texto 6">
            <a:extLst>
              <a:ext uri="{FF2B5EF4-FFF2-40B4-BE49-F238E27FC236}">
                <a16:creationId xmlns:a16="http://schemas.microsoft.com/office/drawing/2014/main" id="{C1D1F753-257D-4DA5-94F2-E64D85C738DE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248398" y="4613945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8" name="Espaço Reservado para Texto 6">
            <a:extLst>
              <a:ext uri="{FF2B5EF4-FFF2-40B4-BE49-F238E27FC236}">
                <a16:creationId xmlns:a16="http://schemas.microsoft.com/office/drawing/2014/main" id="{8FC8B657-FCD7-4234-8913-F42B7B91E38F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248397" y="5078101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9" name="Espaço Reservado para Texto 6">
            <a:extLst>
              <a:ext uri="{FF2B5EF4-FFF2-40B4-BE49-F238E27FC236}">
                <a16:creationId xmlns:a16="http://schemas.microsoft.com/office/drawing/2014/main" id="{84D62824-44DC-4815-937C-E6A2D88ADA3C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248396" y="5558949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0" name="Espaço Reservado para Texto 6">
            <a:extLst>
              <a:ext uri="{FF2B5EF4-FFF2-40B4-BE49-F238E27FC236}">
                <a16:creationId xmlns:a16="http://schemas.microsoft.com/office/drawing/2014/main" id="{60D40CB4-4305-4A4A-9136-7E76278EC1D6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581397" y="3181350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1" name="Espaço Reservado para Texto 6">
            <a:extLst>
              <a:ext uri="{FF2B5EF4-FFF2-40B4-BE49-F238E27FC236}">
                <a16:creationId xmlns:a16="http://schemas.microsoft.com/office/drawing/2014/main" id="{4F9369CE-31EB-46A5-B1F1-E9ACAA7F784F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3581397" y="3683176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2" name="Espaço Reservado para Texto 6">
            <a:extLst>
              <a:ext uri="{FF2B5EF4-FFF2-40B4-BE49-F238E27FC236}">
                <a16:creationId xmlns:a16="http://schemas.microsoft.com/office/drawing/2014/main" id="{0571474D-23FC-4565-BFAF-5179CCA51BE4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3581396" y="4164024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3" name="Espaço Reservado para Texto 6">
            <a:extLst>
              <a:ext uri="{FF2B5EF4-FFF2-40B4-BE49-F238E27FC236}">
                <a16:creationId xmlns:a16="http://schemas.microsoft.com/office/drawing/2014/main" id="{64EA8057-32A5-4D2F-8740-1645C1E9F1D9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81395" y="4613945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4" name="Espaço Reservado para Texto 6">
            <a:extLst>
              <a:ext uri="{FF2B5EF4-FFF2-40B4-BE49-F238E27FC236}">
                <a16:creationId xmlns:a16="http://schemas.microsoft.com/office/drawing/2014/main" id="{EF38A363-6F20-4F8F-AF5C-9BD211F4657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3581394" y="5078101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5" name="Espaço Reservado para Texto 6">
            <a:extLst>
              <a:ext uri="{FF2B5EF4-FFF2-40B4-BE49-F238E27FC236}">
                <a16:creationId xmlns:a16="http://schemas.microsoft.com/office/drawing/2014/main" id="{D66E3804-0C87-4C3A-9EA7-B0758DA8752D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3581393" y="5558949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6" name="Espaço Reservado para Texto 6">
            <a:extLst>
              <a:ext uri="{FF2B5EF4-FFF2-40B4-BE49-F238E27FC236}">
                <a16:creationId xmlns:a16="http://schemas.microsoft.com/office/drawing/2014/main" id="{74FEAFE9-6ABF-455C-975D-4ADB8089EFF7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953502" y="3181350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7" name="Espaço Reservado para Texto 6">
            <a:extLst>
              <a:ext uri="{FF2B5EF4-FFF2-40B4-BE49-F238E27FC236}">
                <a16:creationId xmlns:a16="http://schemas.microsoft.com/office/drawing/2014/main" id="{056AF92E-3091-42F5-95A7-33F81E86AE4F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953502" y="3683176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8" name="Espaço Reservado para Texto 6">
            <a:extLst>
              <a:ext uri="{FF2B5EF4-FFF2-40B4-BE49-F238E27FC236}">
                <a16:creationId xmlns:a16="http://schemas.microsoft.com/office/drawing/2014/main" id="{62B816D8-5456-490B-BDAB-6B5194684AD5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953501" y="4164024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9" name="Espaço Reservado para Texto 6">
            <a:extLst>
              <a:ext uri="{FF2B5EF4-FFF2-40B4-BE49-F238E27FC236}">
                <a16:creationId xmlns:a16="http://schemas.microsoft.com/office/drawing/2014/main" id="{E1D33B06-272C-41E4-ADAA-47344E0473AC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953500" y="4613945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50" name="Espaço Reservado para Texto 6">
            <a:extLst>
              <a:ext uri="{FF2B5EF4-FFF2-40B4-BE49-F238E27FC236}">
                <a16:creationId xmlns:a16="http://schemas.microsoft.com/office/drawing/2014/main" id="{F12CF373-47D7-4390-B345-9DFFE9C77419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953499" y="5078101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51" name="Espaço Reservado para Texto 6">
            <a:extLst>
              <a:ext uri="{FF2B5EF4-FFF2-40B4-BE49-F238E27FC236}">
                <a16:creationId xmlns:a16="http://schemas.microsoft.com/office/drawing/2014/main" id="{DB1494C7-A818-4579-92A3-19226E2F6FC3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953498" y="5558949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52" name="Espaço Reservado para Texto 6">
            <a:extLst>
              <a:ext uri="{FF2B5EF4-FFF2-40B4-BE49-F238E27FC236}">
                <a16:creationId xmlns:a16="http://schemas.microsoft.com/office/drawing/2014/main" id="{D67287F2-222A-4CE2-B890-D4B2E877DBF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85800" y="1724236"/>
            <a:ext cx="8811126" cy="44163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4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 err="1"/>
              <a:t>Lorem</a:t>
            </a:r>
            <a:r>
              <a:rPr lang="pt-BR"/>
              <a:t> ipsum </a:t>
            </a:r>
            <a:r>
              <a:rPr lang="pt-BR" err="1"/>
              <a:t>dolor</a:t>
            </a:r>
            <a:r>
              <a:rPr lang="pt-BR"/>
              <a:t> </a:t>
            </a:r>
            <a:r>
              <a:rPr lang="pt-BR" err="1"/>
              <a:t>sit</a:t>
            </a:r>
            <a:r>
              <a:rPr lang="pt-BR"/>
              <a:t> </a:t>
            </a:r>
            <a:r>
              <a:rPr lang="pt-BR" err="1"/>
              <a:t>amet</a:t>
            </a:r>
            <a:r>
              <a:rPr lang="pt-BR"/>
              <a:t>, </a:t>
            </a:r>
            <a:r>
              <a:rPr lang="pt-BR" err="1"/>
              <a:t>consectetur</a:t>
            </a:r>
            <a:r>
              <a:rPr lang="pt-BR"/>
              <a:t> </a:t>
            </a:r>
            <a:r>
              <a:rPr lang="pt-BR" err="1"/>
              <a:t>adipiscing</a:t>
            </a:r>
            <a:r>
              <a:rPr lang="pt-BR"/>
              <a:t> </a:t>
            </a:r>
            <a:r>
              <a:rPr lang="pt-BR" err="1"/>
              <a:t>elit</a:t>
            </a:r>
            <a:r>
              <a:rPr lang="pt-BR"/>
              <a:t>.</a:t>
            </a:r>
          </a:p>
        </p:txBody>
      </p:sp>
      <p:sp>
        <p:nvSpPr>
          <p:cNvPr id="3" name="Espaço Reservado para Texto 8">
            <a:extLst>
              <a:ext uri="{FF2B5EF4-FFF2-40B4-BE49-F238E27FC236}">
                <a16:creationId xmlns:a16="http://schemas.microsoft.com/office/drawing/2014/main" id="{F12205A0-138D-4C93-289B-422492AB4D6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237076" y="6474975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23625542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nas 3x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Espaço Reservado para Texto 6">
            <a:extLst>
              <a:ext uri="{FF2B5EF4-FFF2-40B4-BE49-F238E27FC236}">
                <a16:creationId xmlns:a16="http://schemas.microsoft.com/office/drawing/2014/main" id="{9071BC58-3AA8-4DE6-9948-579D6BCBC5E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62000" y="734411"/>
            <a:ext cx="3419475" cy="66308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5400" b="0">
                <a:solidFill>
                  <a:schemeClr val="bg1"/>
                </a:solidFill>
                <a:latin typeface="Mulish Black" pitchFamily="2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err="1"/>
              <a:t>Título</a:t>
            </a:r>
            <a:endParaRPr lang="pt-BR"/>
          </a:p>
        </p:txBody>
      </p:sp>
      <p:sp>
        <p:nvSpPr>
          <p:cNvPr id="54" name="Espaço Reservado para Texto 6">
            <a:extLst>
              <a:ext uri="{FF2B5EF4-FFF2-40B4-BE49-F238E27FC236}">
                <a16:creationId xmlns:a16="http://schemas.microsoft.com/office/drawing/2014/main" id="{FFD8A70B-5964-4A17-BCD9-D187DD1307A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61999" y="1587349"/>
            <a:ext cx="8494295" cy="44163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4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 err="1"/>
              <a:t>Lorem</a:t>
            </a:r>
            <a:r>
              <a:rPr lang="pt-BR"/>
              <a:t> ipsum </a:t>
            </a:r>
            <a:r>
              <a:rPr lang="pt-BR" err="1"/>
              <a:t>dolor</a:t>
            </a:r>
            <a:r>
              <a:rPr lang="pt-BR"/>
              <a:t> </a:t>
            </a:r>
            <a:r>
              <a:rPr lang="pt-BR" err="1"/>
              <a:t>sit</a:t>
            </a:r>
            <a:r>
              <a:rPr lang="pt-BR"/>
              <a:t> </a:t>
            </a:r>
            <a:r>
              <a:rPr lang="pt-BR" err="1"/>
              <a:t>amet</a:t>
            </a:r>
            <a:r>
              <a:rPr lang="pt-BR"/>
              <a:t>, </a:t>
            </a:r>
            <a:r>
              <a:rPr lang="pt-BR" err="1"/>
              <a:t>consectetur</a:t>
            </a:r>
            <a:r>
              <a:rPr lang="pt-BR"/>
              <a:t> </a:t>
            </a:r>
            <a:r>
              <a:rPr lang="pt-BR" err="1"/>
              <a:t>adipiscing</a:t>
            </a:r>
            <a:r>
              <a:rPr lang="pt-BR"/>
              <a:t> </a:t>
            </a:r>
            <a:r>
              <a:rPr lang="pt-BR" err="1"/>
              <a:t>elit</a:t>
            </a:r>
            <a:r>
              <a:rPr lang="pt-BR"/>
              <a:t>.</a:t>
            </a:r>
          </a:p>
        </p:txBody>
      </p:sp>
      <p:graphicFrame>
        <p:nvGraphicFramePr>
          <p:cNvPr id="55" name="Table 7">
            <a:extLst>
              <a:ext uri="{FF2B5EF4-FFF2-40B4-BE49-F238E27FC236}">
                <a16:creationId xmlns:a16="http://schemas.microsoft.com/office/drawing/2014/main" id="{0EAD13C6-159A-4D95-85F3-A5F5BD1B9A19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702409260"/>
              </p:ext>
            </p:extLst>
          </p:nvPr>
        </p:nvGraphicFramePr>
        <p:xfrm>
          <a:off x="762000" y="2238375"/>
          <a:ext cx="10668000" cy="3744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556000">
                  <a:extLst>
                    <a:ext uri="{9D8B030D-6E8A-4147-A177-3AD203B41FA5}">
                      <a16:colId xmlns:a16="http://schemas.microsoft.com/office/drawing/2014/main" val="3153919375"/>
                    </a:ext>
                  </a:extLst>
                </a:gridCol>
                <a:gridCol w="3556000">
                  <a:extLst>
                    <a:ext uri="{9D8B030D-6E8A-4147-A177-3AD203B41FA5}">
                      <a16:colId xmlns:a16="http://schemas.microsoft.com/office/drawing/2014/main" val="2671378927"/>
                    </a:ext>
                  </a:extLst>
                </a:gridCol>
                <a:gridCol w="3556000">
                  <a:extLst>
                    <a:ext uri="{9D8B030D-6E8A-4147-A177-3AD203B41FA5}">
                      <a16:colId xmlns:a16="http://schemas.microsoft.com/office/drawing/2014/main" val="2999682974"/>
                    </a:ext>
                  </a:extLst>
                </a:gridCol>
              </a:tblGrid>
              <a:tr h="936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63701531"/>
                  </a:ext>
                </a:extLst>
              </a:tr>
              <a:tr h="936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28120537"/>
                  </a:ext>
                </a:extLst>
              </a:tr>
              <a:tr h="936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62411862"/>
                  </a:ext>
                </a:extLst>
              </a:tr>
              <a:tr h="936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97006465"/>
                  </a:ext>
                </a:extLst>
              </a:tr>
            </a:tbl>
          </a:graphicData>
        </a:graphic>
      </p:graphicFrame>
      <p:sp>
        <p:nvSpPr>
          <p:cNvPr id="56" name="Espaço Reservado para Texto 6">
            <a:extLst>
              <a:ext uri="{FF2B5EF4-FFF2-40B4-BE49-F238E27FC236}">
                <a16:creationId xmlns:a16="http://schemas.microsoft.com/office/drawing/2014/main" id="{D521DD1D-A88E-4875-A631-43B0574359E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95801" y="2368479"/>
            <a:ext cx="3200398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endParaRPr lang="pt-BR"/>
          </a:p>
        </p:txBody>
      </p:sp>
      <p:sp>
        <p:nvSpPr>
          <p:cNvPr id="57" name="Espaço Reservado para Texto 6">
            <a:extLst>
              <a:ext uri="{FF2B5EF4-FFF2-40B4-BE49-F238E27FC236}">
                <a16:creationId xmlns:a16="http://schemas.microsoft.com/office/drawing/2014/main" id="{552C0434-7A9C-4BF8-A74B-01C1CBFED54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90600" y="2500409"/>
            <a:ext cx="3048000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rgbClr val="FFC000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</a:t>
            </a:r>
            <a:endParaRPr lang="pt-BR"/>
          </a:p>
        </p:txBody>
      </p:sp>
      <p:sp>
        <p:nvSpPr>
          <p:cNvPr id="58" name="Espaço Reservado para Texto 6">
            <a:extLst>
              <a:ext uri="{FF2B5EF4-FFF2-40B4-BE49-F238E27FC236}">
                <a16:creationId xmlns:a16="http://schemas.microsoft.com/office/drawing/2014/main" id="{63484B9E-5CD9-4EC6-AC5D-39B6E6728A7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003509" y="2368478"/>
            <a:ext cx="3200398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endParaRPr lang="pt-BR"/>
          </a:p>
        </p:txBody>
      </p:sp>
      <p:sp>
        <p:nvSpPr>
          <p:cNvPr id="59" name="Espaço Reservado para Texto 6">
            <a:extLst>
              <a:ext uri="{FF2B5EF4-FFF2-40B4-BE49-F238E27FC236}">
                <a16:creationId xmlns:a16="http://schemas.microsoft.com/office/drawing/2014/main" id="{374BAEFB-E4E3-46A6-9BEF-DFCCB248FA4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495801" y="3306304"/>
            <a:ext cx="3200398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endParaRPr lang="pt-BR"/>
          </a:p>
        </p:txBody>
      </p:sp>
      <p:sp>
        <p:nvSpPr>
          <p:cNvPr id="60" name="Espaço Reservado para Texto 6">
            <a:extLst>
              <a:ext uri="{FF2B5EF4-FFF2-40B4-BE49-F238E27FC236}">
                <a16:creationId xmlns:a16="http://schemas.microsoft.com/office/drawing/2014/main" id="{A6CC6704-47F0-461D-83FF-7160006FB41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90600" y="3438234"/>
            <a:ext cx="3048000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0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61" name="Espaço Reservado para Texto 6">
            <a:extLst>
              <a:ext uri="{FF2B5EF4-FFF2-40B4-BE49-F238E27FC236}">
                <a16:creationId xmlns:a16="http://schemas.microsoft.com/office/drawing/2014/main" id="{3DD82D8B-2124-44BC-B927-608EE747E84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003509" y="3306303"/>
            <a:ext cx="3200398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endParaRPr lang="pt-BR"/>
          </a:p>
        </p:txBody>
      </p:sp>
      <p:sp>
        <p:nvSpPr>
          <p:cNvPr id="62" name="Espaço Reservado para Texto 6">
            <a:extLst>
              <a:ext uri="{FF2B5EF4-FFF2-40B4-BE49-F238E27FC236}">
                <a16:creationId xmlns:a16="http://schemas.microsoft.com/office/drawing/2014/main" id="{F32F493E-3867-42E0-8AF0-6771BDECDBA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505326" y="4240478"/>
            <a:ext cx="3200398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endParaRPr lang="pt-BR"/>
          </a:p>
        </p:txBody>
      </p:sp>
      <p:sp>
        <p:nvSpPr>
          <p:cNvPr id="63" name="Espaço Reservado para Texto 6">
            <a:extLst>
              <a:ext uri="{FF2B5EF4-FFF2-40B4-BE49-F238E27FC236}">
                <a16:creationId xmlns:a16="http://schemas.microsoft.com/office/drawing/2014/main" id="{7C00FBC4-E7F5-466B-B8E0-B33138290AD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000125" y="4372408"/>
            <a:ext cx="3048000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0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64" name="Espaço Reservado para Texto 6">
            <a:extLst>
              <a:ext uri="{FF2B5EF4-FFF2-40B4-BE49-F238E27FC236}">
                <a16:creationId xmlns:a16="http://schemas.microsoft.com/office/drawing/2014/main" id="{BD8CDEF1-FDB6-404A-8D3B-DE974CB85F9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013034" y="4240477"/>
            <a:ext cx="3200398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endParaRPr lang="pt-BR"/>
          </a:p>
        </p:txBody>
      </p:sp>
      <p:sp>
        <p:nvSpPr>
          <p:cNvPr id="65" name="Espaço Reservado para Texto 6">
            <a:extLst>
              <a:ext uri="{FF2B5EF4-FFF2-40B4-BE49-F238E27FC236}">
                <a16:creationId xmlns:a16="http://schemas.microsoft.com/office/drawing/2014/main" id="{C8693924-2DD7-4E07-B1B0-0FC3E1514F6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505326" y="5174652"/>
            <a:ext cx="3200398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endParaRPr lang="pt-BR"/>
          </a:p>
        </p:txBody>
      </p:sp>
      <p:sp>
        <p:nvSpPr>
          <p:cNvPr id="66" name="Espaço Reservado para Texto 6">
            <a:extLst>
              <a:ext uri="{FF2B5EF4-FFF2-40B4-BE49-F238E27FC236}">
                <a16:creationId xmlns:a16="http://schemas.microsoft.com/office/drawing/2014/main" id="{92D5415B-42E0-4EE6-A22B-2503015B26EE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00125" y="5306582"/>
            <a:ext cx="3048000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0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67" name="Espaço Reservado para Texto 6">
            <a:extLst>
              <a:ext uri="{FF2B5EF4-FFF2-40B4-BE49-F238E27FC236}">
                <a16:creationId xmlns:a16="http://schemas.microsoft.com/office/drawing/2014/main" id="{F5BBD3E1-6A8D-4B6A-A961-E7D90C97847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013034" y="5174651"/>
            <a:ext cx="3200398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endParaRPr lang="pt-BR"/>
          </a:p>
        </p:txBody>
      </p:sp>
      <p:sp>
        <p:nvSpPr>
          <p:cNvPr id="3" name="Espaço Reservado para Texto 8">
            <a:extLst>
              <a:ext uri="{FF2B5EF4-FFF2-40B4-BE49-F238E27FC236}">
                <a16:creationId xmlns:a16="http://schemas.microsoft.com/office/drawing/2014/main" id="{346F97E6-92BF-E613-1F18-D8C744CC287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237076" y="6474975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40342302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+ Gráfi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Espaço Reservado para Texto 6">
            <a:extLst>
              <a:ext uri="{FF2B5EF4-FFF2-40B4-BE49-F238E27FC236}">
                <a16:creationId xmlns:a16="http://schemas.microsoft.com/office/drawing/2014/main" id="{53B9AC29-F0F3-48B9-8BAF-98A195B6616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62000" y="2401409"/>
            <a:ext cx="4800600" cy="31242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 err="1"/>
              <a:t>Lorem</a:t>
            </a:r>
            <a:r>
              <a:rPr lang="pt-BR"/>
              <a:t> ipsum </a:t>
            </a:r>
            <a:r>
              <a:rPr lang="pt-BR" err="1"/>
              <a:t>dolor</a:t>
            </a:r>
            <a:r>
              <a:rPr lang="pt-BR"/>
              <a:t> </a:t>
            </a:r>
            <a:r>
              <a:rPr lang="pt-BR" err="1"/>
              <a:t>sit</a:t>
            </a:r>
            <a:r>
              <a:rPr lang="pt-BR"/>
              <a:t> </a:t>
            </a:r>
            <a:r>
              <a:rPr lang="pt-BR" err="1"/>
              <a:t>amet</a:t>
            </a:r>
            <a:r>
              <a:rPr lang="pt-BR"/>
              <a:t>, </a:t>
            </a:r>
            <a:r>
              <a:rPr lang="pt-BR" err="1"/>
              <a:t>consectetur</a:t>
            </a:r>
            <a:r>
              <a:rPr lang="pt-BR"/>
              <a:t> </a:t>
            </a:r>
            <a:r>
              <a:rPr lang="pt-BR" err="1"/>
              <a:t>adipiscing</a:t>
            </a:r>
            <a:r>
              <a:rPr lang="pt-BR"/>
              <a:t> </a:t>
            </a:r>
            <a:r>
              <a:rPr lang="pt-BR" err="1"/>
              <a:t>elit</a:t>
            </a:r>
            <a:r>
              <a:rPr lang="pt-BR"/>
              <a:t>, </a:t>
            </a:r>
            <a:r>
              <a:rPr lang="pt-BR" err="1"/>
              <a:t>sed</a:t>
            </a:r>
            <a:r>
              <a:rPr lang="pt-BR"/>
              <a:t> do </a:t>
            </a:r>
            <a:r>
              <a:rPr lang="pt-BR" err="1"/>
              <a:t>eiusmod</a:t>
            </a:r>
            <a:r>
              <a:rPr lang="pt-BR"/>
              <a:t> </a:t>
            </a:r>
            <a:r>
              <a:rPr lang="pt-BR" err="1"/>
              <a:t>tempor</a:t>
            </a:r>
            <a:r>
              <a:rPr lang="pt-BR"/>
              <a:t> </a:t>
            </a:r>
            <a:r>
              <a:rPr lang="pt-BR" err="1"/>
              <a:t>incididunt</a:t>
            </a:r>
            <a:r>
              <a:rPr lang="pt-BR"/>
              <a:t> ut labore et </a:t>
            </a:r>
            <a:r>
              <a:rPr lang="pt-BR" err="1"/>
              <a:t>dolore</a:t>
            </a:r>
            <a:r>
              <a:rPr lang="pt-BR"/>
              <a:t> magna </a:t>
            </a:r>
            <a:r>
              <a:rPr lang="pt-BR" err="1"/>
              <a:t>aliqua</a:t>
            </a:r>
            <a:r>
              <a:rPr lang="pt-BR"/>
              <a:t>. Ut </a:t>
            </a:r>
            <a:r>
              <a:rPr lang="pt-BR" err="1"/>
              <a:t>enim</a:t>
            </a:r>
            <a:r>
              <a:rPr lang="pt-BR"/>
              <a:t> ad </a:t>
            </a:r>
            <a:r>
              <a:rPr lang="pt-BR" err="1"/>
              <a:t>minim</a:t>
            </a:r>
            <a:r>
              <a:rPr lang="pt-BR"/>
              <a:t> </a:t>
            </a:r>
            <a:r>
              <a:rPr lang="pt-BR" err="1"/>
              <a:t>veniam</a:t>
            </a:r>
            <a:r>
              <a:rPr lang="pt-BR"/>
              <a:t>, quis </a:t>
            </a:r>
            <a:r>
              <a:rPr lang="pt-BR" err="1"/>
              <a:t>nostrud</a:t>
            </a:r>
            <a:r>
              <a:rPr lang="pt-BR"/>
              <a:t> </a:t>
            </a:r>
            <a:r>
              <a:rPr lang="pt-BR" err="1"/>
              <a:t>exercitation</a:t>
            </a:r>
            <a:r>
              <a:rPr lang="pt-BR"/>
              <a:t> </a:t>
            </a:r>
            <a:r>
              <a:rPr lang="pt-BR" err="1"/>
              <a:t>ullamco</a:t>
            </a:r>
            <a:r>
              <a:rPr lang="pt-BR"/>
              <a:t> </a:t>
            </a:r>
            <a:r>
              <a:rPr lang="pt-BR" err="1"/>
              <a:t>laboris</a:t>
            </a:r>
            <a:r>
              <a:rPr lang="pt-BR"/>
              <a:t> </a:t>
            </a:r>
            <a:r>
              <a:rPr lang="pt-BR" err="1"/>
              <a:t>nisi</a:t>
            </a:r>
            <a:r>
              <a:rPr lang="pt-BR"/>
              <a:t> ut </a:t>
            </a:r>
            <a:r>
              <a:rPr lang="pt-BR" err="1"/>
              <a:t>aliquip</a:t>
            </a:r>
            <a:r>
              <a:rPr lang="pt-BR"/>
              <a:t> </a:t>
            </a:r>
            <a:r>
              <a:rPr lang="pt-BR" err="1"/>
              <a:t>ex</a:t>
            </a:r>
            <a:r>
              <a:rPr lang="pt-BR"/>
              <a:t> </a:t>
            </a:r>
            <a:r>
              <a:rPr lang="pt-BR" err="1"/>
              <a:t>ea</a:t>
            </a:r>
            <a:r>
              <a:rPr lang="pt-BR"/>
              <a:t> </a:t>
            </a:r>
            <a:r>
              <a:rPr lang="pt-BR" err="1"/>
              <a:t>commodo</a:t>
            </a:r>
            <a:r>
              <a:rPr lang="pt-BR"/>
              <a:t> </a:t>
            </a:r>
            <a:r>
              <a:rPr lang="pt-BR" err="1"/>
              <a:t>consequat</a:t>
            </a:r>
            <a:r>
              <a:rPr lang="pt-BR"/>
              <a:t>. </a:t>
            </a:r>
            <a:r>
              <a:rPr lang="pt-BR" err="1"/>
              <a:t>Duis</a:t>
            </a:r>
            <a:r>
              <a:rPr lang="pt-BR"/>
              <a:t> </a:t>
            </a:r>
            <a:r>
              <a:rPr lang="pt-BR" err="1"/>
              <a:t>aute</a:t>
            </a:r>
            <a:r>
              <a:rPr lang="pt-BR"/>
              <a:t> </a:t>
            </a:r>
            <a:r>
              <a:rPr lang="pt-BR" err="1"/>
              <a:t>irure</a:t>
            </a:r>
            <a:r>
              <a:rPr lang="pt-BR"/>
              <a:t> </a:t>
            </a:r>
            <a:r>
              <a:rPr lang="pt-BR" err="1"/>
              <a:t>dolor</a:t>
            </a:r>
            <a:r>
              <a:rPr lang="pt-BR"/>
              <a:t> in </a:t>
            </a:r>
            <a:r>
              <a:rPr lang="pt-BR" err="1"/>
              <a:t>reprehenderit</a:t>
            </a:r>
            <a:r>
              <a:rPr lang="pt-BR"/>
              <a:t> in </a:t>
            </a:r>
            <a:r>
              <a:rPr lang="pt-BR" err="1"/>
              <a:t>voluptate</a:t>
            </a:r>
            <a:r>
              <a:rPr lang="pt-BR"/>
              <a:t> </a:t>
            </a:r>
            <a:r>
              <a:rPr lang="pt-BR" err="1"/>
              <a:t>velit</a:t>
            </a:r>
            <a:r>
              <a:rPr lang="pt-BR"/>
              <a:t> esse </a:t>
            </a:r>
            <a:r>
              <a:rPr lang="pt-BR" err="1"/>
              <a:t>cillum</a:t>
            </a:r>
            <a:r>
              <a:rPr lang="pt-BR"/>
              <a:t> </a:t>
            </a:r>
            <a:r>
              <a:rPr lang="pt-BR" err="1"/>
              <a:t>dolore</a:t>
            </a:r>
            <a:r>
              <a:rPr lang="pt-BR"/>
              <a:t> eu </a:t>
            </a:r>
            <a:r>
              <a:rPr lang="pt-BR" err="1"/>
              <a:t>fugiat</a:t>
            </a:r>
            <a:r>
              <a:rPr lang="pt-BR"/>
              <a:t> </a:t>
            </a:r>
            <a:r>
              <a:rPr lang="pt-BR" err="1"/>
              <a:t>nulla</a:t>
            </a:r>
            <a:r>
              <a:rPr lang="pt-BR"/>
              <a:t> </a:t>
            </a:r>
            <a:r>
              <a:rPr lang="pt-BR" err="1"/>
              <a:t>pariatur</a:t>
            </a:r>
            <a:r>
              <a:rPr lang="pt-BR"/>
              <a:t>. </a:t>
            </a:r>
            <a:r>
              <a:rPr lang="pt-BR" err="1"/>
              <a:t>Excepteur</a:t>
            </a:r>
            <a:r>
              <a:rPr lang="pt-BR"/>
              <a:t> </a:t>
            </a:r>
            <a:r>
              <a:rPr lang="pt-BR" err="1"/>
              <a:t>sint</a:t>
            </a:r>
            <a:r>
              <a:rPr lang="pt-BR"/>
              <a:t> </a:t>
            </a:r>
            <a:r>
              <a:rPr lang="pt-BR" err="1"/>
              <a:t>occaecat</a:t>
            </a:r>
            <a:r>
              <a:rPr lang="pt-BR"/>
              <a:t> </a:t>
            </a:r>
            <a:r>
              <a:rPr lang="pt-BR" err="1"/>
              <a:t>cupidatat</a:t>
            </a:r>
            <a:r>
              <a:rPr lang="pt-BR"/>
              <a:t> non </a:t>
            </a:r>
            <a:r>
              <a:rPr lang="pt-BR" err="1"/>
              <a:t>proident</a:t>
            </a:r>
            <a:r>
              <a:rPr lang="pt-BR"/>
              <a:t>, sunt in culpa </a:t>
            </a:r>
            <a:r>
              <a:rPr lang="pt-BR" err="1"/>
              <a:t>qui</a:t>
            </a:r>
            <a:r>
              <a:rPr lang="pt-BR"/>
              <a:t> </a:t>
            </a:r>
            <a:r>
              <a:rPr lang="pt-BR" err="1"/>
              <a:t>officia</a:t>
            </a:r>
            <a:r>
              <a:rPr lang="pt-BR"/>
              <a:t> </a:t>
            </a:r>
            <a:r>
              <a:rPr lang="pt-BR" err="1"/>
              <a:t>deserunt</a:t>
            </a:r>
            <a:r>
              <a:rPr lang="pt-BR"/>
              <a:t> </a:t>
            </a:r>
            <a:r>
              <a:rPr lang="pt-BR" err="1"/>
              <a:t>mollit</a:t>
            </a:r>
            <a:r>
              <a:rPr lang="pt-BR"/>
              <a:t> </a:t>
            </a:r>
            <a:r>
              <a:rPr lang="pt-BR" err="1"/>
              <a:t>anim</a:t>
            </a:r>
            <a:r>
              <a:rPr lang="pt-BR"/>
              <a:t> id est </a:t>
            </a:r>
            <a:r>
              <a:rPr lang="pt-BR" err="1"/>
              <a:t>laborum</a:t>
            </a:r>
            <a:r>
              <a:rPr lang="pt-BR"/>
              <a:t>.</a:t>
            </a:r>
          </a:p>
        </p:txBody>
      </p:sp>
      <p:sp>
        <p:nvSpPr>
          <p:cNvPr id="18" name="Espaço Reservado para Texto 6">
            <a:extLst>
              <a:ext uri="{FF2B5EF4-FFF2-40B4-BE49-F238E27FC236}">
                <a16:creationId xmlns:a16="http://schemas.microsoft.com/office/drawing/2014/main" id="{CD6088AA-7759-48B9-853A-F27FF6EF42D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62000" y="1096361"/>
            <a:ext cx="4886325" cy="92293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5400" b="0">
                <a:solidFill>
                  <a:schemeClr val="bg1"/>
                </a:solidFill>
                <a:latin typeface="Mulish Black" pitchFamily="2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err="1"/>
              <a:t>Título</a:t>
            </a:r>
            <a:endParaRPr lang="pt-BR"/>
          </a:p>
        </p:txBody>
      </p:sp>
      <p:sp>
        <p:nvSpPr>
          <p:cNvPr id="3" name="Espaço Reservado para Gráfico 2">
            <a:extLst>
              <a:ext uri="{FF2B5EF4-FFF2-40B4-BE49-F238E27FC236}">
                <a16:creationId xmlns:a16="http://schemas.microsoft.com/office/drawing/2014/main" id="{AE8D496B-E294-4952-BBA3-0DCA38223681}"/>
              </a:ext>
            </a:extLst>
          </p:cNvPr>
          <p:cNvSpPr>
            <a:spLocks noGrp="1"/>
          </p:cNvSpPr>
          <p:nvPr>
            <p:ph type="chart" sz="quarter" idx="24"/>
          </p:nvPr>
        </p:nvSpPr>
        <p:spPr>
          <a:xfrm>
            <a:off x="6276974" y="2134709"/>
            <a:ext cx="5324475" cy="339090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4" name="Espaço Reservado para Texto 8">
            <a:extLst>
              <a:ext uri="{FF2B5EF4-FFF2-40B4-BE49-F238E27FC236}">
                <a16:creationId xmlns:a16="http://schemas.microsoft.com/office/drawing/2014/main" id="{6EBCA2EF-0120-D3F8-8EE7-BE7A7EC60D9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237076" y="6474975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7244128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image" Target="../media/image10.png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image" Target="../media/image9.tiff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slideLayout" Target="../slideLayouts/slideLayout23.xml"/><Relationship Id="rId7" Type="http://schemas.openxmlformats.org/officeDocument/2006/relationships/image" Target="../media/image18.png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7.tiff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24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10.png"/><Relationship Id="rId4" Type="http://schemas.openxmlformats.org/officeDocument/2006/relationships/image" Target="../media/image20.svg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2.png"/><Relationship Id="rId4" Type="http://schemas.openxmlformats.org/officeDocument/2006/relationships/image" Target="../media/image22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3">
            <a:extLst>
              <a:ext uri="{FF2B5EF4-FFF2-40B4-BE49-F238E27FC236}">
                <a16:creationId xmlns:a16="http://schemas.microsoft.com/office/drawing/2014/main" id="{BF8BD95F-3B3F-4F63-8155-5DA44A0849CA}"/>
              </a:ext>
            </a:extLst>
          </p:cNvPr>
          <p:cNvSpPr/>
          <p:nvPr userDrawn="1"/>
        </p:nvSpPr>
        <p:spPr>
          <a:xfrm>
            <a:off x="0" y="-4890"/>
            <a:ext cx="12192000" cy="686289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pic>
        <p:nvPicPr>
          <p:cNvPr id="3" name="Imagem 2" descr="Logotipo, nome da empresa&#10;&#10;Descrição gerada automaticamente">
            <a:extLst>
              <a:ext uri="{FF2B5EF4-FFF2-40B4-BE49-F238E27FC236}">
                <a16:creationId xmlns:a16="http://schemas.microsoft.com/office/drawing/2014/main" id="{46266353-AA33-4787-A06E-38BEEFE48054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073" y="228830"/>
            <a:ext cx="1170887" cy="401243"/>
          </a:xfrm>
          <a:prstGeom prst="rect">
            <a:avLst/>
          </a:prstGeom>
        </p:spPr>
      </p:pic>
      <p:pic>
        <p:nvPicPr>
          <p:cNvPr id="2" name="Google Shape;156;p25">
            <a:extLst>
              <a:ext uri="{FF2B5EF4-FFF2-40B4-BE49-F238E27FC236}">
                <a16:creationId xmlns:a16="http://schemas.microsoft.com/office/drawing/2014/main" id="{08F9FF25-37E2-FAE7-86B4-D6C9FA76DB03}"/>
              </a:ext>
            </a:extLst>
          </p:cNvPr>
          <p:cNvPicPr preferRelativeResize="0"/>
          <p:nvPr userDrawn="1"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1516151" y="266917"/>
            <a:ext cx="365760" cy="36576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158;p25">
            <a:extLst>
              <a:ext uri="{FF2B5EF4-FFF2-40B4-BE49-F238E27FC236}">
                <a16:creationId xmlns:a16="http://schemas.microsoft.com/office/drawing/2014/main" id="{B1F1C8B2-2BD9-12DB-3FE1-8271659C39CB}"/>
              </a:ext>
            </a:extLst>
          </p:cNvPr>
          <p:cNvSpPr/>
          <p:nvPr userDrawn="1"/>
        </p:nvSpPr>
        <p:spPr>
          <a:xfrm>
            <a:off x="11584700" y="6564100"/>
            <a:ext cx="365600" cy="58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533"/>
          </a:p>
        </p:txBody>
      </p:sp>
    </p:spTree>
    <p:extLst>
      <p:ext uri="{BB962C8B-B14F-4D97-AF65-F5344CB8AC3E}">
        <p14:creationId xmlns:p14="http://schemas.microsoft.com/office/powerpoint/2010/main" val="83319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70" r:id="rId2"/>
    <p:sldLayoutId id="2147483769" r:id="rId3"/>
    <p:sldLayoutId id="2147483768" r:id="rId4"/>
    <p:sldLayoutId id="2147483677" r:id="rId5"/>
    <p:sldLayoutId id="2147483672" r:id="rId6"/>
    <p:sldLayoutId id="2147483673" r:id="rId7"/>
    <p:sldLayoutId id="2147483674" r:id="rId8"/>
    <p:sldLayoutId id="2147483675" r:id="rId9"/>
    <p:sldLayoutId id="2147483778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6">
            <a:extLst>
              <a:ext uri="{FF2B5EF4-FFF2-40B4-BE49-F238E27FC236}">
                <a16:creationId xmlns:a16="http://schemas.microsoft.com/office/drawing/2014/main" id="{845616FF-8B24-4340-A592-793C6155925C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315722" y="362658"/>
            <a:ext cx="1037590" cy="147292"/>
          </a:xfrm>
          <a:prstGeom prst="rect">
            <a:avLst/>
          </a:prstGeom>
        </p:spPr>
      </p:pic>
      <p:sp>
        <p:nvSpPr>
          <p:cNvPr id="2" name="Google Shape;134;p23">
            <a:extLst>
              <a:ext uri="{FF2B5EF4-FFF2-40B4-BE49-F238E27FC236}">
                <a16:creationId xmlns:a16="http://schemas.microsoft.com/office/drawing/2014/main" id="{6ACA4C66-B2BE-8DC6-E47B-BBF4E84EA0BC}"/>
              </a:ext>
            </a:extLst>
          </p:cNvPr>
          <p:cNvSpPr/>
          <p:nvPr userDrawn="1"/>
        </p:nvSpPr>
        <p:spPr>
          <a:xfrm>
            <a:off x="11584700" y="6564100"/>
            <a:ext cx="365600" cy="5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533"/>
          </a:p>
        </p:txBody>
      </p:sp>
      <p:pic>
        <p:nvPicPr>
          <p:cNvPr id="3" name="Google Shape;136;p23">
            <a:extLst>
              <a:ext uri="{FF2B5EF4-FFF2-40B4-BE49-F238E27FC236}">
                <a16:creationId xmlns:a16="http://schemas.microsoft.com/office/drawing/2014/main" id="{FD4C5E55-B2A2-139B-2F9E-4E72145C8121}"/>
              </a:ext>
            </a:extLst>
          </p:cNvPr>
          <p:cNvPicPr preferRelativeResize="0"/>
          <p:nvPr userDrawn="1"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1516151" y="266917"/>
            <a:ext cx="365760" cy="3657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17070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774" r:id="rId2"/>
    <p:sldLayoutId id="2147483773" r:id="rId3"/>
    <p:sldLayoutId id="2147483771" r:id="rId4"/>
    <p:sldLayoutId id="2147483780" r:id="rId5"/>
    <p:sldLayoutId id="2147483781" r:id="rId6"/>
    <p:sldLayoutId id="2147483782" r:id="rId7"/>
    <p:sldLayoutId id="2147483783" r:id="rId8"/>
    <p:sldLayoutId id="2147483784" r:id="rId9"/>
    <p:sldLayoutId id="2147483779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2FAF7C2B-4A98-407C-B213-57B08CF2241A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-1" y="0"/>
            <a:ext cx="12193471" cy="6858000"/>
          </a:xfrm>
          <a:prstGeom prst="rect">
            <a:avLst/>
          </a:prstGeom>
        </p:spPr>
      </p:pic>
      <p:pic>
        <p:nvPicPr>
          <p:cNvPr id="6" name="Picture 16">
            <a:extLst>
              <a:ext uri="{FF2B5EF4-FFF2-40B4-BE49-F238E27FC236}">
                <a16:creationId xmlns:a16="http://schemas.microsoft.com/office/drawing/2014/main" id="{3EB986C8-E978-8D03-5630-999B4F7104D9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6646" y="258970"/>
            <a:ext cx="1235610" cy="358867"/>
          </a:xfrm>
          <a:prstGeom prst="rect">
            <a:avLst/>
          </a:prstGeom>
        </p:spPr>
      </p:pic>
      <p:sp>
        <p:nvSpPr>
          <p:cNvPr id="2" name="Google Shape;134;p23">
            <a:extLst>
              <a:ext uri="{FF2B5EF4-FFF2-40B4-BE49-F238E27FC236}">
                <a16:creationId xmlns:a16="http://schemas.microsoft.com/office/drawing/2014/main" id="{6E9255A1-1B46-5491-53DF-0328E394891E}"/>
              </a:ext>
            </a:extLst>
          </p:cNvPr>
          <p:cNvSpPr/>
          <p:nvPr userDrawn="1"/>
        </p:nvSpPr>
        <p:spPr>
          <a:xfrm>
            <a:off x="11584700" y="6564100"/>
            <a:ext cx="365600" cy="5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533"/>
          </a:p>
        </p:txBody>
      </p:sp>
      <p:pic>
        <p:nvPicPr>
          <p:cNvPr id="3" name="Google Shape;136;p23">
            <a:extLst>
              <a:ext uri="{FF2B5EF4-FFF2-40B4-BE49-F238E27FC236}">
                <a16:creationId xmlns:a16="http://schemas.microsoft.com/office/drawing/2014/main" id="{ED84C59E-A942-B8BE-E1EB-D1D412DDD372}"/>
              </a:ext>
            </a:extLst>
          </p:cNvPr>
          <p:cNvPicPr preferRelativeResize="0"/>
          <p:nvPr userDrawn="1"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1516151" y="266917"/>
            <a:ext cx="365760" cy="3657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178316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2" r:id="rId1"/>
    <p:sldLayoutId id="2147483777" r:id="rId2"/>
    <p:sldLayoutId id="2147483662" r:id="rId3"/>
    <p:sldLayoutId id="2147483663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áfico 4">
            <a:extLst>
              <a:ext uri="{FF2B5EF4-FFF2-40B4-BE49-F238E27FC236}">
                <a16:creationId xmlns:a16="http://schemas.microsoft.com/office/drawing/2014/main" id="{71944510-3251-976E-0C09-0F72B1F6EE8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87194" y="2611828"/>
            <a:ext cx="4759963" cy="1631158"/>
          </a:xfrm>
          <a:prstGeom prst="rect">
            <a:avLst/>
          </a:prstGeom>
        </p:spPr>
      </p:pic>
      <p:sp>
        <p:nvSpPr>
          <p:cNvPr id="8" name="Google Shape;137;p23">
            <a:extLst>
              <a:ext uri="{FF2B5EF4-FFF2-40B4-BE49-F238E27FC236}">
                <a16:creationId xmlns:a16="http://schemas.microsoft.com/office/drawing/2014/main" id="{7658BD6A-3C47-E2DD-7F13-1C5134D6DDED}"/>
              </a:ext>
            </a:extLst>
          </p:cNvPr>
          <p:cNvSpPr txBox="1"/>
          <p:nvPr userDrawn="1"/>
        </p:nvSpPr>
        <p:spPr>
          <a:xfrm>
            <a:off x="3315933" y="3787439"/>
            <a:ext cx="5560120" cy="656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 defTabSz="1219170">
              <a:defRPr/>
            </a:pPr>
            <a:r>
              <a:rPr lang="en" sz="2667">
                <a:solidFill>
                  <a:schemeClr val="tx1"/>
                </a:solidFill>
                <a:latin typeface="Mulish ExtraLight" pitchFamily="2" charset="0"/>
                <a:ea typeface="Proxima Nova"/>
                <a:cs typeface="Proxima Nova"/>
                <a:sym typeface="Proxima Nova"/>
              </a:rPr>
              <a:t>AI-Assisted Software Engineering. </a:t>
            </a:r>
            <a:endParaRPr sz="2667">
              <a:solidFill>
                <a:schemeClr val="tx1"/>
              </a:solidFill>
              <a:latin typeface="Mulish ExtraLight" pitchFamily="2" charset="0"/>
            </a:endParaRPr>
          </a:p>
        </p:txBody>
      </p:sp>
      <p:sp>
        <p:nvSpPr>
          <p:cNvPr id="2" name="Google Shape;134;p23">
            <a:extLst>
              <a:ext uri="{FF2B5EF4-FFF2-40B4-BE49-F238E27FC236}">
                <a16:creationId xmlns:a16="http://schemas.microsoft.com/office/drawing/2014/main" id="{A82B6152-07C3-83C2-4B13-40C5D69CF12E}"/>
              </a:ext>
            </a:extLst>
          </p:cNvPr>
          <p:cNvSpPr/>
          <p:nvPr userDrawn="1"/>
        </p:nvSpPr>
        <p:spPr>
          <a:xfrm>
            <a:off x="11584700" y="6564100"/>
            <a:ext cx="365600" cy="5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533"/>
          </a:p>
        </p:txBody>
      </p:sp>
      <p:pic>
        <p:nvPicPr>
          <p:cNvPr id="3" name="Google Shape;136;p23">
            <a:extLst>
              <a:ext uri="{FF2B5EF4-FFF2-40B4-BE49-F238E27FC236}">
                <a16:creationId xmlns:a16="http://schemas.microsoft.com/office/drawing/2014/main" id="{AFE6AD39-3027-332E-A7F1-A0304D283B69}"/>
              </a:ext>
            </a:extLst>
          </p:cNvPr>
          <p:cNvPicPr preferRelativeResize="0"/>
          <p:nvPr userDrawn="1"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516151" y="266917"/>
            <a:ext cx="365760" cy="3657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502763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áfico 11">
            <a:extLst>
              <a:ext uri="{FF2B5EF4-FFF2-40B4-BE49-F238E27FC236}">
                <a16:creationId xmlns:a16="http://schemas.microsoft.com/office/drawing/2014/main" id="{569B7033-9390-A4CF-E615-C5BBA520800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87194" y="2569273"/>
            <a:ext cx="4884144" cy="1673713"/>
          </a:xfrm>
          <a:prstGeom prst="rect">
            <a:avLst/>
          </a:prstGeom>
        </p:spPr>
      </p:pic>
      <p:sp>
        <p:nvSpPr>
          <p:cNvPr id="8" name="Google Shape;137;p23">
            <a:extLst>
              <a:ext uri="{FF2B5EF4-FFF2-40B4-BE49-F238E27FC236}">
                <a16:creationId xmlns:a16="http://schemas.microsoft.com/office/drawing/2014/main" id="{7658BD6A-3C47-E2DD-7F13-1C5134D6DDED}"/>
              </a:ext>
            </a:extLst>
          </p:cNvPr>
          <p:cNvSpPr txBox="1"/>
          <p:nvPr userDrawn="1"/>
        </p:nvSpPr>
        <p:spPr>
          <a:xfrm>
            <a:off x="3315933" y="3787439"/>
            <a:ext cx="5560120" cy="656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 defTabSz="1219170">
              <a:defRPr/>
            </a:pPr>
            <a:r>
              <a:rPr lang="en" sz="2667">
                <a:solidFill>
                  <a:schemeClr val="bg1"/>
                </a:solidFill>
                <a:latin typeface="Mulish ExtraLight" pitchFamily="2" charset="0"/>
                <a:ea typeface="Proxima Nova"/>
                <a:cs typeface="Proxima Nova"/>
                <a:sym typeface="Proxima Nova"/>
              </a:rPr>
              <a:t>AI-Assisted Software Engineering. </a:t>
            </a:r>
            <a:endParaRPr sz="2667">
              <a:solidFill>
                <a:schemeClr val="bg1"/>
              </a:solidFill>
              <a:latin typeface="Mulish ExtraLight" pitchFamily="2" charset="0"/>
            </a:endParaRPr>
          </a:p>
        </p:txBody>
      </p:sp>
      <p:pic>
        <p:nvPicPr>
          <p:cNvPr id="9" name="Google Shape;156;p25">
            <a:extLst>
              <a:ext uri="{FF2B5EF4-FFF2-40B4-BE49-F238E27FC236}">
                <a16:creationId xmlns:a16="http://schemas.microsoft.com/office/drawing/2014/main" id="{1ED0681D-3F96-424D-D2C5-31A8CC6A3BBD}"/>
              </a:ext>
            </a:extLst>
          </p:cNvPr>
          <p:cNvPicPr preferRelativeResize="0"/>
          <p:nvPr userDrawn="1"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516151" y="266917"/>
            <a:ext cx="365760" cy="36576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58;p25">
            <a:extLst>
              <a:ext uri="{FF2B5EF4-FFF2-40B4-BE49-F238E27FC236}">
                <a16:creationId xmlns:a16="http://schemas.microsoft.com/office/drawing/2014/main" id="{51B4C630-61AD-EB7B-0F1D-6A934F7D47B0}"/>
              </a:ext>
            </a:extLst>
          </p:cNvPr>
          <p:cNvSpPr/>
          <p:nvPr userDrawn="1"/>
        </p:nvSpPr>
        <p:spPr>
          <a:xfrm>
            <a:off x="11584700" y="6564100"/>
            <a:ext cx="365600" cy="58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533"/>
          </a:p>
        </p:txBody>
      </p:sp>
    </p:spTree>
    <p:extLst>
      <p:ext uri="{BB962C8B-B14F-4D97-AF65-F5344CB8AC3E}">
        <p14:creationId xmlns:p14="http://schemas.microsoft.com/office/powerpoint/2010/main" val="32081253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6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svg"/><Relationship Id="rId3" Type="http://schemas.openxmlformats.org/officeDocument/2006/relationships/image" Target="../media/image25.svg"/><Relationship Id="rId7" Type="http://schemas.openxmlformats.org/officeDocument/2006/relationships/image" Target="../media/image29.svg"/><Relationship Id="rId12" Type="http://schemas.openxmlformats.org/officeDocument/2006/relationships/image" Target="../media/image34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11" Type="http://schemas.openxmlformats.org/officeDocument/2006/relationships/image" Target="../media/image33.svg"/><Relationship Id="rId5" Type="http://schemas.openxmlformats.org/officeDocument/2006/relationships/image" Target="../media/image27.sv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aws.amazon.com/pt_br/waf/latest/developerguide/waf-chapter.html" TargetMode="External"/><Relationship Id="rId7" Type="http://schemas.openxmlformats.org/officeDocument/2006/relationships/hyperlink" Target="https://docs.aws.amazon.com/AmazonRDS/latest/UserGuide/multi-az-db-clusters-concepts.html" TargetMode="External"/><Relationship Id="rId2" Type="http://schemas.openxmlformats.org/officeDocument/2006/relationships/hyperlink" Target="https://docs.aws.amazon.com/eks/latest/userguide/eks-outposts-vpc-subnet-requirements.htmlhttps:/docs.aws.amazon.com/pt_br/Route53/latest/DeveloperGuide/Welcome.html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docs.aws.amazon.com/eks/latest/userguide/network-load-balancing.html" TargetMode="External"/><Relationship Id="rId5" Type="http://schemas.openxmlformats.org/officeDocument/2006/relationships/hyperlink" Target="https://docs.aws.amazon.com/eks/latest/userguide/aws-load-balancer-controller.html" TargetMode="External"/><Relationship Id="rId4" Type="http://schemas.openxmlformats.org/officeDocument/2006/relationships/hyperlink" Target="https://docs.aws.amazon.com/pt_br/eks/latest/userguide/kubernetes-concepts.html#why-kuberneteshttps://docs.aws.amazon.com/eks/latest/userguide/horizontal-pod-autoscaler.html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D4B905EA-DF47-4081-C23A-2C5E05F09BC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Interna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94469F28-FEE6-BF6A-3EF7-52248796E95E}"/>
              </a:ext>
            </a:extLst>
          </p:cNvPr>
          <p:cNvSpPr txBox="1"/>
          <p:nvPr/>
        </p:nvSpPr>
        <p:spPr>
          <a:xfrm>
            <a:off x="1127803" y="609607"/>
            <a:ext cx="99363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>
                <a:solidFill>
                  <a:srgbClr val="E8C12E"/>
                </a:solidFill>
                <a:latin typeface="Mulish"/>
              </a:rPr>
              <a:t>PROJETO FINAL – AWS UNICESUMAR UFOPA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C8BD96BB-4636-B821-FA89-3055F09F668C}"/>
              </a:ext>
            </a:extLst>
          </p:cNvPr>
          <p:cNvSpPr txBox="1"/>
          <p:nvPr/>
        </p:nvSpPr>
        <p:spPr>
          <a:xfrm>
            <a:off x="1457323" y="1397264"/>
            <a:ext cx="92773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solidFill>
                  <a:srgbClr val="E8C12E"/>
                </a:solidFill>
                <a:latin typeface="Mulish"/>
              </a:rPr>
              <a:t>EQUIPE DE DESENVOLVIMENTO</a:t>
            </a:r>
          </a:p>
        </p:txBody>
      </p:sp>
      <p:sp>
        <p:nvSpPr>
          <p:cNvPr id="8" name="Espaço Reservado para Texto 1">
            <a:extLst>
              <a:ext uri="{FF2B5EF4-FFF2-40B4-BE49-F238E27FC236}">
                <a16:creationId xmlns:a16="http://schemas.microsoft.com/office/drawing/2014/main" id="{C330EBF6-EB41-C790-3620-0C961941DB72}"/>
              </a:ext>
            </a:extLst>
          </p:cNvPr>
          <p:cNvSpPr txBox="1">
            <a:spLocks/>
          </p:cNvSpPr>
          <p:nvPr/>
        </p:nvSpPr>
        <p:spPr>
          <a:xfrm>
            <a:off x="2429106" y="2523475"/>
            <a:ext cx="7333785" cy="181104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sz="3200" dirty="0">
                <a:solidFill>
                  <a:schemeClr val="bg1"/>
                </a:solidFill>
                <a:latin typeface="Mulish"/>
              </a:rPr>
              <a:t>VALMIR SALES GAMA</a:t>
            </a:r>
          </a:p>
          <a:p>
            <a:pPr marL="0" indent="0" algn="ctr">
              <a:buNone/>
            </a:pPr>
            <a:r>
              <a:rPr lang="pt-BR" sz="3200" dirty="0">
                <a:solidFill>
                  <a:schemeClr val="bg1"/>
                </a:solidFill>
                <a:latin typeface="Mulish"/>
              </a:rPr>
              <a:t>WANDERSON FELIPE FREITAS DE OLIVEIRA</a:t>
            </a:r>
          </a:p>
          <a:p>
            <a:pPr marL="0" indent="0" algn="ctr">
              <a:buNone/>
            </a:pPr>
            <a:r>
              <a:rPr lang="pt-BR" sz="3200" dirty="0">
                <a:solidFill>
                  <a:schemeClr val="bg1"/>
                </a:solidFill>
                <a:latin typeface="Mulish"/>
              </a:rPr>
              <a:t>WELLYGNTON CHAVES DE MATOS</a:t>
            </a:r>
          </a:p>
        </p:txBody>
      </p:sp>
    </p:spTree>
    <p:extLst>
      <p:ext uri="{BB962C8B-B14F-4D97-AF65-F5344CB8AC3E}">
        <p14:creationId xmlns:p14="http://schemas.microsoft.com/office/powerpoint/2010/main" val="14956768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DE8B37BA-48FF-066E-2A0B-D2B138DD467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Interna</a:t>
            </a:r>
          </a:p>
          <a:p>
            <a:endParaRPr lang="pt-BR" dirty="0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8A514612-F1A2-E6A2-EB8B-BEB780946070}"/>
              </a:ext>
            </a:extLst>
          </p:cNvPr>
          <p:cNvSpPr txBox="1"/>
          <p:nvPr/>
        </p:nvSpPr>
        <p:spPr>
          <a:xfrm>
            <a:off x="1457324" y="382019"/>
            <a:ext cx="92773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>
                <a:solidFill>
                  <a:srgbClr val="E8C12E"/>
                </a:solidFill>
                <a:latin typeface="Mulish"/>
              </a:rPr>
              <a:t>INSTRUÇÕES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C0E8C8FD-E888-6A37-6250-D07F7924F5A7}"/>
              </a:ext>
            </a:extLst>
          </p:cNvPr>
          <p:cNvSpPr txBox="1"/>
          <p:nvPr/>
        </p:nvSpPr>
        <p:spPr>
          <a:xfrm>
            <a:off x="1340319" y="1266973"/>
            <a:ext cx="4252686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b="1" dirty="0">
                <a:solidFill>
                  <a:srgbClr val="E8C12E"/>
                </a:solidFill>
                <a:latin typeface="Mulish"/>
              </a:rPr>
              <a:t>CASO</a:t>
            </a:r>
          </a:p>
          <a:p>
            <a:pPr algn="ctr"/>
            <a:endParaRPr lang="pt-BR" b="1" dirty="0">
              <a:solidFill>
                <a:schemeClr val="bg1"/>
              </a:solidFill>
              <a:latin typeface="Mulish"/>
            </a:endParaRPr>
          </a:p>
          <a:p>
            <a:pPr algn="just"/>
            <a:r>
              <a:rPr lang="pt-BR" dirty="0">
                <a:solidFill>
                  <a:schemeClr val="bg1"/>
                </a:solidFill>
                <a:latin typeface="Mulish"/>
              </a:rPr>
              <a:t>O </a:t>
            </a:r>
            <a:r>
              <a:rPr lang="pt-BR" dirty="0" err="1">
                <a:solidFill>
                  <a:schemeClr val="bg1"/>
                </a:solidFill>
                <a:latin typeface="Mulish"/>
              </a:rPr>
              <a:t>eCommerce</a:t>
            </a:r>
            <a:r>
              <a:rPr lang="pt-BR" dirty="0">
                <a:solidFill>
                  <a:schemeClr val="bg1"/>
                </a:solidFill>
                <a:latin typeface="Mulish"/>
              </a:rPr>
              <a:t> Fast </a:t>
            </a:r>
            <a:r>
              <a:rPr lang="pt-BR" dirty="0" err="1">
                <a:solidFill>
                  <a:schemeClr val="bg1"/>
                </a:solidFill>
                <a:latin typeface="Mulish"/>
              </a:rPr>
              <a:t>Engineering</a:t>
            </a:r>
            <a:r>
              <a:rPr lang="pt-BR" dirty="0">
                <a:solidFill>
                  <a:schemeClr val="bg1"/>
                </a:solidFill>
                <a:latin typeface="Mulish"/>
              </a:rPr>
              <a:t> S/A, </a:t>
            </a:r>
            <a:r>
              <a:rPr lang="pt-BR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pt-BR" dirty="0">
                <a:solidFill>
                  <a:schemeClr val="bg1"/>
                </a:solidFill>
                <a:latin typeface="Mulish"/>
              </a:rPr>
              <a:t>está crescendo e a solução atual não está atendendo mais a alta demanda de acessos e compras que está tendo. </a:t>
            </a:r>
          </a:p>
          <a:p>
            <a:pPr algn="just"/>
            <a:r>
              <a:rPr lang="pt-BR" dirty="0">
                <a:solidFill>
                  <a:schemeClr val="bg1"/>
                </a:solidFill>
                <a:latin typeface="Mulish"/>
              </a:rPr>
              <a:t>Desde o Início do ano os acessos e compras estão crescendo 20% a cada mês. 	</a:t>
            </a:r>
          </a:p>
          <a:p>
            <a:pPr algn="just"/>
            <a:endParaRPr lang="pt-BR" dirty="0">
              <a:solidFill>
                <a:schemeClr val="bg1"/>
              </a:solidFill>
              <a:latin typeface="Mulish"/>
            </a:endParaRPr>
          </a:p>
          <a:p>
            <a:pPr algn="ctr"/>
            <a:r>
              <a:rPr lang="pt-BR" b="1" dirty="0">
                <a:solidFill>
                  <a:srgbClr val="E8C12E"/>
                </a:solidFill>
                <a:latin typeface="Mulish"/>
              </a:rPr>
              <a:t>ARQUITETURA ATUAL</a:t>
            </a:r>
            <a:endParaRPr lang="pt-BR" b="1" i="0" u="none" strike="noStrike" baseline="0" dirty="0">
              <a:solidFill>
                <a:srgbClr val="E8C12E"/>
              </a:solidFill>
              <a:latin typeface="Arial" panose="020B0604020202020204" pitchFamily="34" charset="0"/>
            </a:endParaRPr>
          </a:p>
          <a:p>
            <a:endParaRPr lang="pt-BR" b="0" i="0" u="none" strike="noStrike" baseline="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  <a:latin typeface="Mulish"/>
              </a:rPr>
              <a:t>01 servidor para Banco de Dados </a:t>
            </a:r>
            <a:r>
              <a:rPr lang="pt-BR" dirty="0" err="1">
                <a:solidFill>
                  <a:schemeClr val="bg1"/>
                </a:solidFill>
                <a:latin typeface="Mulish"/>
              </a:rPr>
              <a:t>Mysql</a:t>
            </a:r>
            <a:r>
              <a:rPr lang="pt-BR" dirty="0">
                <a:solidFill>
                  <a:schemeClr val="bg1"/>
                </a:solidFill>
                <a:latin typeface="Mulish"/>
              </a:rPr>
              <a:t>;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  <a:latin typeface="Mulish"/>
              </a:rPr>
              <a:t>01 servidor para a aplicação utilizando REACT;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  <a:latin typeface="Mulish"/>
              </a:rPr>
              <a:t>01 servidor de web Server e que armazena estáticos como fotos e links. 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FA31B2B1-1ACA-85E3-9704-ED5D5D880BF2}"/>
              </a:ext>
            </a:extLst>
          </p:cNvPr>
          <p:cNvSpPr txBox="1"/>
          <p:nvPr/>
        </p:nvSpPr>
        <p:spPr>
          <a:xfrm>
            <a:off x="6095999" y="1266973"/>
            <a:ext cx="4252686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b="1" dirty="0">
                <a:solidFill>
                  <a:srgbClr val="E8C12E"/>
                </a:solidFill>
                <a:latin typeface="Mulish"/>
              </a:rPr>
              <a:t>REQUISITOS</a:t>
            </a:r>
          </a:p>
          <a:p>
            <a:pPr algn="just"/>
            <a:endParaRPr lang="pt-BR" b="1" dirty="0">
              <a:solidFill>
                <a:schemeClr val="bg1"/>
              </a:solidFill>
              <a:latin typeface="Mulish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  <a:latin typeface="Mulish"/>
              </a:rPr>
              <a:t>Ambiente </a:t>
            </a:r>
            <a:r>
              <a:rPr lang="pt-BR" dirty="0" err="1">
                <a:solidFill>
                  <a:schemeClr val="bg1"/>
                </a:solidFill>
                <a:latin typeface="Mulish"/>
              </a:rPr>
              <a:t>Kubernetes</a:t>
            </a:r>
            <a:r>
              <a:rPr lang="pt-BR" dirty="0">
                <a:solidFill>
                  <a:schemeClr val="bg1"/>
                </a:solidFill>
                <a:latin typeface="Mulish"/>
              </a:rPr>
              <a:t>; Banco de dados PaaS; </a:t>
            </a:r>
            <a:r>
              <a:rPr lang="pt-BR" dirty="0" err="1">
                <a:solidFill>
                  <a:schemeClr val="bg1"/>
                </a:solidFill>
                <a:latin typeface="Mulish"/>
              </a:rPr>
              <a:t>MultiAZ</a:t>
            </a:r>
            <a:r>
              <a:rPr lang="pt-BR" dirty="0">
                <a:solidFill>
                  <a:schemeClr val="bg1"/>
                </a:solidFill>
                <a:latin typeface="Mulish"/>
              </a:rPr>
              <a:t>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  <a:latin typeface="Mulish"/>
              </a:rPr>
              <a:t>Segurança de backup de dados;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  <a:latin typeface="Mulish"/>
              </a:rPr>
              <a:t>Persistência dos dados;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  <a:latin typeface="Mulish"/>
              </a:rPr>
              <a:t>Balanceamento de carga com </a:t>
            </a:r>
            <a:r>
              <a:rPr lang="pt-BR" dirty="0" err="1">
                <a:solidFill>
                  <a:schemeClr val="bg1"/>
                </a:solidFill>
                <a:latin typeface="Mulish"/>
              </a:rPr>
              <a:t>healthcheck</a:t>
            </a:r>
            <a:r>
              <a:rPr lang="pt-BR" dirty="0">
                <a:solidFill>
                  <a:schemeClr val="bg1"/>
                </a:solidFill>
                <a:latin typeface="Mulish"/>
              </a:rPr>
              <a:t>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  <a:latin typeface="Mulish"/>
              </a:rPr>
              <a:t>Segurança (liberar somente o necessário/mínimo acesso possível).</a:t>
            </a:r>
          </a:p>
        </p:txBody>
      </p:sp>
    </p:spTree>
    <p:extLst>
      <p:ext uri="{BB962C8B-B14F-4D97-AF65-F5344CB8AC3E}">
        <p14:creationId xmlns:p14="http://schemas.microsoft.com/office/powerpoint/2010/main" val="30010292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E7ADDA5B-7655-01D2-F0EC-C29E9C003F6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Interna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8594CEB9-3FE2-D817-8460-BB68A9E5B360}"/>
              </a:ext>
            </a:extLst>
          </p:cNvPr>
          <p:cNvSpPr txBox="1"/>
          <p:nvPr/>
        </p:nvSpPr>
        <p:spPr>
          <a:xfrm>
            <a:off x="728661" y="209058"/>
            <a:ext cx="107346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solidFill>
                  <a:srgbClr val="E8C12E"/>
                </a:solidFill>
                <a:latin typeface="Mulish"/>
              </a:rPr>
              <a:t>PROPOSTA DE SOLUÇÃO PARA FAST ENGINEERING S/A</a:t>
            </a:r>
          </a:p>
        </p:txBody>
      </p: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4E414E15-5C24-4585-CB3E-E8B7DC16C2EB}"/>
              </a:ext>
            </a:extLst>
          </p:cNvPr>
          <p:cNvGrpSpPr/>
          <p:nvPr/>
        </p:nvGrpSpPr>
        <p:grpSpPr>
          <a:xfrm>
            <a:off x="1206792" y="912837"/>
            <a:ext cx="9778416" cy="5509587"/>
            <a:chOff x="1206792" y="912837"/>
            <a:chExt cx="9778416" cy="5509587"/>
          </a:xfrm>
        </p:grpSpPr>
        <p:sp>
          <p:nvSpPr>
            <p:cNvPr id="8" name="Retângulo 7">
              <a:extLst>
                <a:ext uri="{FF2B5EF4-FFF2-40B4-BE49-F238E27FC236}">
                  <a16:creationId xmlns:a16="http://schemas.microsoft.com/office/drawing/2014/main" id="{71F1D2DD-AB17-EE58-0FAB-6806DFB85022}"/>
                </a:ext>
              </a:extLst>
            </p:cNvPr>
            <p:cNvSpPr/>
            <p:nvPr/>
          </p:nvSpPr>
          <p:spPr>
            <a:xfrm>
              <a:off x="1206792" y="912837"/>
              <a:ext cx="9778416" cy="55095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6" name="Imagem 5">
              <a:extLst>
                <a:ext uri="{FF2B5EF4-FFF2-40B4-BE49-F238E27FC236}">
                  <a16:creationId xmlns:a16="http://schemas.microsoft.com/office/drawing/2014/main" id="{756D83D7-0F74-0F84-0E63-F85C6A33EA4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20156" y="957081"/>
              <a:ext cx="5751687" cy="539947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474766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1630CA2A-3006-6BB9-B334-A93E6B14229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Público</a:t>
            </a:r>
          </a:p>
          <a:p>
            <a:endParaRPr lang="pt-BR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58849CBF-191D-9FDC-A0BF-9AF868FDE7E9}"/>
              </a:ext>
            </a:extLst>
          </p:cNvPr>
          <p:cNvSpPr txBox="1"/>
          <p:nvPr/>
        </p:nvSpPr>
        <p:spPr>
          <a:xfrm>
            <a:off x="1457325" y="235590"/>
            <a:ext cx="92773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>
                <a:solidFill>
                  <a:srgbClr val="E8C12E"/>
                </a:solidFill>
                <a:latin typeface="Mulish"/>
              </a:rPr>
              <a:t>SERVIÇOS UTILIZADOS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913CB2A4-8864-428F-6719-0A74BE16ACD1}"/>
              </a:ext>
            </a:extLst>
          </p:cNvPr>
          <p:cNvSpPr txBox="1"/>
          <p:nvPr/>
        </p:nvSpPr>
        <p:spPr>
          <a:xfrm>
            <a:off x="651636" y="1566988"/>
            <a:ext cx="5255673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1600" b="1" dirty="0" err="1">
                <a:solidFill>
                  <a:schemeClr val="bg1"/>
                </a:solidFill>
                <a:latin typeface="Mulish"/>
              </a:rPr>
              <a:t>Amazon</a:t>
            </a:r>
            <a:r>
              <a:rPr lang="pt-BR" sz="1600" b="1" dirty="0">
                <a:solidFill>
                  <a:schemeClr val="bg1"/>
                </a:solidFill>
                <a:latin typeface="Mulish"/>
              </a:rPr>
              <a:t> Route 53: </a:t>
            </a:r>
            <a:r>
              <a:rPr lang="pt-BR" sz="1600" dirty="0">
                <a:solidFill>
                  <a:schemeClr val="bg1"/>
                </a:solidFill>
                <a:latin typeface="Mulish"/>
              </a:rPr>
              <a:t>Serviço da web do Sistema de Nomes de Domínio (DNS) altamente disponível e dimensionável. Pode ser usar para executar três funções principais em qualquer combinação: registro de domínios, roteamento de DNS e verificação de integridade.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1561F303-18C1-5A9E-7083-CF42D18883F5}"/>
              </a:ext>
            </a:extLst>
          </p:cNvPr>
          <p:cNvSpPr txBox="1"/>
          <p:nvPr/>
        </p:nvSpPr>
        <p:spPr>
          <a:xfrm>
            <a:off x="6284682" y="1608754"/>
            <a:ext cx="525567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1600" b="1" dirty="0">
                <a:solidFill>
                  <a:schemeClr val="bg1"/>
                </a:solidFill>
                <a:latin typeface="Mulish"/>
              </a:rPr>
              <a:t>AWS WAF:</a:t>
            </a:r>
            <a:r>
              <a:rPr lang="pt-BR" sz="1600" dirty="0">
                <a:solidFill>
                  <a:schemeClr val="bg1"/>
                </a:solidFill>
                <a:latin typeface="Mulish"/>
              </a:rPr>
              <a:t> É um firewall de aplicativo web que permite monitorar as solicitações HTTP (S) que são encaminhadas para seus recursos protegidos de aplicativos web. </a:t>
            </a:r>
          </a:p>
        </p:txBody>
      </p:sp>
      <p:pic>
        <p:nvPicPr>
          <p:cNvPr id="18" name="Graphic 21" descr="Amazon Route 53 service icon.">
            <a:extLst>
              <a:ext uri="{FF2B5EF4-FFF2-40B4-BE49-F238E27FC236}">
                <a16:creationId xmlns:a16="http://schemas.microsoft.com/office/drawing/2014/main" id="{EBD799F7-5CA7-E3B4-0BE6-FF637FD1D1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auto">
          <a:xfrm>
            <a:off x="739569" y="1008350"/>
            <a:ext cx="612000" cy="61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Graphic 8" descr="AWS WAF service icon.">
            <a:extLst>
              <a:ext uri="{FF2B5EF4-FFF2-40B4-BE49-F238E27FC236}">
                <a16:creationId xmlns:a16="http://schemas.microsoft.com/office/drawing/2014/main" id="{4A091A4F-5316-C69B-15DC-3526FD102D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 bwMode="auto">
          <a:xfrm>
            <a:off x="6387918" y="996754"/>
            <a:ext cx="612000" cy="61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7427B9B9-F777-DD8E-5C8E-00AA548B2D20}"/>
              </a:ext>
            </a:extLst>
          </p:cNvPr>
          <p:cNvSpPr txBox="1"/>
          <p:nvPr/>
        </p:nvSpPr>
        <p:spPr>
          <a:xfrm>
            <a:off x="651635" y="3575077"/>
            <a:ext cx="5255673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1600" dirty="0">
                <a:solidFill>
                  <a:schemeClr val="bg1"/>
                </a:solidFill>
                <a:latin typeface="Mulish"/>
              </a:rPr>
              <a:t>O </a:t>
            </a:r>
            <a:r>
              <a:rPr lang="pt-BR" sz="1600" b="1" dirty="0" err="1">
                <a:solidFill>
                  <a:schemeClr val="bg1"/>
                </a:solidFill>
                <a:latin typeface="Mulish"/>
              </a:rPr>
              <a:t>Elastic</a:t>
            </a:r>
            <a:r>
              <a:rPr lang="pt-BR" sz="1600" b="1" dirty="0">
                <a:solidFill>
                  <a:schemeClr val="bg1"/>
                </a:solidFill>
                <a:latin typeface="Mulish"/>
              </a:rPr>
              <a:t> </a:t>
            </a:r>
            <a:r>
              <a:rPr lang="pt-BR" sz="1600" b="1" dirty="0" err="1">
                <a:solidFill>
                  <a:schemeClr val="bg1"/>
                </a:solidFill>
                <a:latin typeface="Mulish"/>
              </a:rPr>
              <a:t>Load</a:t>
            </a:r>
            <a:r>
              <a:rPr lang="pt-BR" sz="1600" b="1" dirty="0">
                <a:solidFill>
                  <a:schemeClr val="bg1"/>
                </a:solidFill>
                <a:latin typeface="Mulish"/>
              </a:rPr>
              <a:t> </a:t>
            </a:r>
            <a:r>
              <a:rPr lang="pt-BR" sz="1600" b="1" dirty="0" err="1">
                <a:solidFill>
                  <a:schemeClr val="bg1"/>
                </a:solidFill>
                <a:latin typeface="Mulish"/>
              </a:rPr>
              <a:t>Balancing</a:t>
            </a:r>
            <a:r>
              <a:rPr lang="pt-BR" sz="1600" b="1" dirty="0">
                <a:solidFill>
                  <a:schemeClr val="bg1"/>
                </a:solidFill>
                <a:latin typeface="Mulish"/>
              </a:rPr>
              <a:t> (ELB) </a:t>
            </a:r>
            <a:r>
              <a:rPr lang="pt-BR" sz="1600" dirty="0">
                <a:solidFill>
                  <a:schemeClr val="bg1"/>
                </a:solidFill>
                <a:latin typeface="Mulish"/>
              </a:rPr>
              <a:t>distribui automaticamente o tráfego de aplicações de entrada entre vários destinos e dispositivos virtuais em uma ou mais Zonas de disponibilidade (</a:t>
            </a:r>
            <a:r>
              <a:rPr lang="pt-BR" sz="1600" dirty="0" err="1">
                <a:solidFill>
                  <a:schemeClr val="bg1"/>
                </a:solidFill>
                <a:latin typeface="Mulish"/>
              </a:rPr>
              <a:t>AZs</a:t>
            </a:r>
            <a:r>
              <a:rPr lang="pt-BR" sz="1600" dirty="0">
                <a:solidFill>
                  <a:schemeClr val="bg1"/>
                </a:solidFill>
                <a:latin typeface="Mulish"/>
              </a:rPr>
              <a:t>).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AEA78D05-B2BC-B7DB-2014-2FA99ACE6C21}"/>
              </a:ext>
            </a:extLst>
          </p:cNvPr>
          <p:cNvSpPr txBox="1"/>
          <p:nvPr/>
        </p:nvSpPr>
        <p:spPr>
          <a:xfrm>
            <a:off x="6284680" y="3574972"/>
            <a:ext cx="5255673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1600" dirty="0">
                <a:solidFill>
                  <a:schemeClr val="bg1"/>
                </a:solidFill>
                <a:latin typeface="Mulish"/>
              </a:rPr>
              <a:t>O </a:t>
            </a:r>
            <a:r>
              <a:rPr lang="pt-BR" sz="1600" b="1" dirty="0" err="1">
                <a:solidFill>
                  <a:schemeClr val="bg1"/>
                </a:solidFill>
                <a:latin typeface="Mulish"/>
              </a:rPr>
              <a:t>Amazon</a:t>
            </a:r>
            <a:r>
              <a:rPr lang="pt-BR" sz="1600" b="1" dirty="0">
                <a:solidFill>
                  <a:schemeClr val="bg1"/>
                </a:solidFill>
                <a:latin typeface="Mulish"/>
              </a:rPr>
              <a:t> </a:t>
            </a:r>
            <a:r>
              <a:rPr lang="pt-BR" sz="1600" b="1" dirty="0" err="1">
                <a:solidFill>
                  <a:schemeClr val="bg1"/>
                </a:solidFill>
                <a:latin typeface="Mulish"/>
              </a:rPr>
              <a:t>Elastic</a:t>
            </a:r>
            <a:r>
              <a:rPr lang="pt-BR" sz="1600" b="1" dirty="0">
                <a:solidFill>
                  <a:schemeClr val="bg1"/>
                </a:solidFill>
                <a:latin typeface="Mulish"/>
              </a:rPr>
              <a:t> </a:t>
            </a:r>
            <a:r>
              <a:rPr lang="pt-BR" sz="1600" b="1" dirty="0" err="1">
                <a:solidFill>
                  <a:schemeClr val="bg1"/>
                </a:solidFill>
                <a:latin typeface="Mulish"/>
              </a:rPr>
              <a:t>Kubernetes</a:t>
            </a:r>
            <a:r>
              <a:rPr lang="pt-BR" sz="1600" b="1" dirty="0">
                <a:solidFill>
                  <a:schemeClr val="bg1"/>
                </a:solidFill>
                <a:latin typeface="Mulish"/>
              </a:rPr>
              <a:t> Service (</a:t>
            </a:r>
            <a:r>
              <a:rPr lang="pt-BR" sz="1600" b="1" dirty="0" err="1">
                <a:solidFill>
                  <a:schemeClr val="bg1"/>
                </a:solidFill>
                <a:latin typeface="Mulish"/>
              </a:rPr>
              <a:t>Amazon</a:t>
            </a:r>
            <a:r>
              <a:rPr lang="pt-BR" sz="1600" b="1" dirty="0">
                <a:solidFill>
                  <a:schemeClr val="bg1"/>
                </a:solidFill>
                <a:latin typeface="Mulish"/>
              </a:rPr>
              <a:t> EKS) </a:t>
            </a:r>
            <a:r>
              <a:rPr lang="pt-BR" sz="1600" dirty="0">
                <a:solidFill>
                  <a:schemeClr val="bg1"/>
                </a:solidFill>
                <a:latin typeface="Mulish"/>
              </a:rPr>
              <a:t>é um serviço gerenciado que elimina a necessidade de instalar, operar e manter o seu próprio ambiente de gerenciamento do </a:t>
            </a:r>
            <a:r>
              <a:rPr lang="pt-BR" sz="1600" dirty="0" err="1">
                <a:solidFill>
                  <a:schemeClr val="bg1"/>
                </a:solidFill>
                <a:latin typeface="Mulish"/>
              </a:rPr>
              <a:t>Kubernetes</a:t>
            </a:r>
            <a:r>
              <a:rPr lang="pt-BR" sz="1600" dirty="0">
                <a:solidFill>
                  <a:schemeClr val="bg1"/>
                </a:solidFill>
                <a:latin typeface="Mulish"/>
              </a:rPr>
              <a:t> na </a:t>
            </a:r>
            <a:r>
              <a:rPr lang="pt-BR" sz="1600" dirty="0" err="1">
                <a:solidFill>
                  <a:schemeClr val="bg1"/>
                </a:solidFill>
                <a:latin typeface="Mulish"/>
              </a:rPr>
              <a:t>Amazon</a:t>
            </a:r>
            <a:r>
              <a:rPr lang="pt-BR" sz="1600" dirty="0">
                <a:solidFill>
                  <a:schemeClr val="bg1"/>
                </a:solidFill>
                <a:latin typeface="Mulish"/>
              </a:rPr>
              <a:t> Web Services (AWS). </a:t>
            </a:r>
          </a:p>
        </p:txBody>
      </p:sp>
      <p:pic>
        <p:nvPicPr>
          <p:cNvPr id="4" name="Graphic 23" descr="Amazon Elastic Kubernetes Service (Amazon EKS) Service icon.">
            <a:extLst>
              <a:ext uri="{FF2B5EF4-FFF2-40B4-BE49-F238E27FC236}">
                <a16:creationId xmlns:a16="http://schemas.microsoft.com/office/drawing/2014/main" id="{494AC396-F37A-EADB-B6C6-2C8E8A6BD1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 bwMode="auto">
          <a:xfrm>
            <a:off x="6387918" y="2941906"/>
            <a:ext cx="612000" cy="61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raphic 6" descr="Elastic Load Balancing service icon.">
            <a:extLst>
              <a:ext uri="{FF2B5EF4-FFF2-40B4-BE49-F238E27FC236}">
                <a16:creationId xmlns:a16="http://schemas.microsoft.com/office/drawing/2014/main" id="{8F5B716A-1EC4-274A-B141-31C7B8EF04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 bwMode="auto">
          <a:xfrm>
            <a:off x="739569" y="2938525"/>
            <a:ext cx="612000" cy="61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8878803D-A76C-FC95-BCA4-D51F3CA43D68}"/>
              </a:ext>
            </a:extLst>
          </p:cNvPr>
          <p:cNvSpPr txBox="1"/>
          <p:nvPr/>
        </p:nvSpPr>
        <p:spPr>
          <a:xfrm>
            <a:off x="6284680" y="5388241"/>
            <a:ext cx="525567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1600" dirty="0">
                <a:solidFill>
                  <a:schemeClr val="bg1"/>
                </a:solidFill>
                <a:latin typeface="Mulish"/>
              </a:rPr>
              <a:t>O </a:t>
            </a:r>
            <a:r>
              <a:rPr lang="pt-BR" sz="1600" b="1" dirty="0" err="1">
                <a:solidFill>
                  <a:schemeClr val="bg1"/>
                </a:solidFill>
                <a:latin typeface="Mulish"/>
              </a:rPr>
              <a:t>Amazon</a:t>
            </a:r>
            <a:r>
              <a:rPr lang="pt-BR" sz="1600" b="1" dirty="0">
                <a:solidFill>
                  <a:schemeClr val="bg1"/>
                </a:solidFill>
                <a:latin typeface="Mulish"/>
              </a:rPr>
              <a:t> RDS </a:t>
            </a:r>
            <a:r>
              <a:rPr lang="pt-BR" sz="1600" dirty="0">
                <a:solidFill>
                  <a:schemeClr val="bg1"/>
                </a:solidFill>
                <a:latin typeface="Mulish"/>
              </a:rPr>
              <a:t>é um serviço de banco de dados relacional fácil de gerenciar, otimizado para o custo total de propriedade.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A2509141-0A53-2746-2FD0-636AC894A034}"/>
              </a:ext>
            </a:extLst>
          </p:cNvPr>
          <p:cNvSpPr txBox="1"/>
          <p:nvPr/>
        </p:nvSpPr>
        <p:spPr>
          <a:xfrm>
            <a:off x="651634" y="5390781"/>
            <a:ext cx="5255673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1600" dirty="0">
                <a:solidFill>
                  <a:schemeClr val="bg1"/>
                </a:solidFill>
                <a:latin typeface="Mulish"/>
              </a:rPr>
              <a:t>O </a:t>
            </a:r>
            <a:r>
              <a:rPr lang="pt-BR" sz="1600" b="1" dirty="0" err="1">
                <a:solidFill>
                  <a:schemeClr val="bg1"/>
                </a:solidFill>
                <a:latin typeface="Mulish"/>
              </a:rPr>
              <a:t>Amazon</a:t>
            </a:r>
            <a:r>
              <a:rPr lang="pt-BR" sz="1600" b="1" dirty="0">
                <a:solidFill>
                  <a:schemeClr val="bg1"/>
                </a:solidFill>
                <a:latin typeface="Mulish"/>
              </a:rPr>
              <a:t> </a:t>
            </a:r>
            <a:r>
              <a:rPr lang="pt-BR" sz="1600" b="1" dirty="0" err="1">
                <a:solidFill>
                  <a:schemeClr val="bg1"/>
                </a:solidFill>
                <a:latin typeface="Mulish"/>
              </a:rPr>
              <a:t>Simple</a:t>
            </a:r>
            <a:r>
              <a:rPr lang="pt-BR" sz="1600" b="1" dirty="0">
                <a:solidFill>
                  <a:schemeClr val="bg1"/>
                </a:solidFill>
                <a:latin typeface="Mulish"/>
              </a:rPr>
              <a:t> </a:t>
            </a:r>
            <a:r>
              <a:rPr lang="pt-BR" sz="1600" b="1" dirty="0" err="1">
                <a:solidFill>
                  <a:schemeClr val="bg1"/>
                </a:solidFill>
                <a:latin typeface="Mulish"/>
              </a:rPr>
              <a:t>Storage</a:t>
            </a:r>
            <a:r>
              <a:rPr lang="pt-BR" sz="1600" b="1" dirty="0">
                <a:solidFill>
                  <a:schemeClr val="bg1"/>
                </a:solidFill>
                <a:latin typeface="Mulish"/>
              </a:rPr>
              <a:t> Service (</a:t>
            </a:r>
            <a:r>
              <a:rPr lang="pt-BR" sz="1600" b="1" dirty="0" err="1">
                <a:solidFill>
                  <a:schemeClr val="bg1"/>
                </a:solidFill>
                <a:latin typeface="Mulish"/>
              </a:rPr>
              <a:t>Amazon</a:t>
            </a:r>
            <a:r>
              <a:rPr lang="pt-BR" sz="1600" b="1" dirty="0">
                <a:solidFill>
                  <a:schemeClr val="bg1"/>
                </a:solidFill>
                <a:latin typeface="Mulish"/>
              </a:rPr>
              <a:t> S3) </a:t>
            </a:r>
            <a:r>
              <a:rPr lang="pt-BR" sz="1600" dirty="0">
                <a:solidFill>
                  <a:schemeClr val="bg1"/>
                </a:solidFill>
                <a:latin typeface="Mulish"/>
              </a:rPr>
              <a:t>é um serviço de armazenamento de objetos que oferece escalabilidade líder do setor, disponibilidade de dados, segurança e performance.</a:t>
            </a:r>
          </a:p>
        </p:txBody>
      </p:sp>
      <p:pic>
        <p:nvPicPr>
          <p:cNvPr id="13" name="Graphic 6" descr="Amazon Relational Database Service (Amazon RDS) service icon.">
            <a:extLst>
              <a:ext uri="{FF2B5EF4-FFF2-40B4-BE49-F238E27FC236}">
                <a16:creationId xmlns:a16="http://schemas.microsoft.com/office/drawing/2014/main" id="{B5C5185F-FAA9-39F8-583F-4C89C49457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 bwMode="auto">
          <a:xfrm>
            <a:off x="6387918" y="4776241"/>
            <a:ext cx="612000" cy="61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Graphic 8" descr="Amazon Simple Storage Service (Amazon S3) service icon.">
            <a:extLst>
              <a:ext uri="{FF2B5EF4-FFF2-40B4-BE49-F238E27FC236}">
                <a16:creationId xmlns:a16="http://schemas.microsoft.com/office/drawing/2014/main" id="{30A761E5-4922-7387-76BE-A933F90519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 bwMode="auto">
          <a:xfrm>
            <a:off x="739569" y="4776241"/>
            <a:ext cx="612000" cy="61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115882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ço Reservado para Texto 10">
            <a:extLst>
              <a:ext uri="{FF2B5EF4-FFF2-40B4-BE49-F238E27FC236}">
                <a16:creationId xmlns:a16="http://schemas.microsoft.com/office/drawing/2014/main" id="{F23989BF-EBF1-0026-B794-8190A5F9604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Pública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3D6AE053-9B3E-C413-4411-B82C16B59117}"/>
              </a:ext>
            </a:extLst>
          </p:cNvPr>
          <p:cNvSpPr txBox="1"/>
          <p:nvPr/>
        </p:nvSpPr>
        <p:spPr>
          <a:xfrm>
            <a:off x="1457322" y="300906"/>
            <a:ext cx="92773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>
                <a:solidFill>
                  <a:srgbClr val="E8C12E"/>
                </a:solidFill>
                <a:latin typeface="Mulish"/>
              </a:rPr>
              <a:t>ESTIMATIVA DE VALORES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652A17D-28E8-E6AB-673B-DA319080C7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5008" y="3235333"/>
            <a:ext cx="7951027" cy="309486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E73FDE11-A04F-E08D-5CDA-DCCD0191945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94"/>
          <a:stretch/>
        </p:blipFill>
        <p:spPr>
          <a:xfrm>
            <a:off x="2005008" y="976134"/>
            <a:ext cx="7951027" cy="2420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908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Espaço Reservado para Texto 16">
            <a:extLst>
              <a:ext uri="{FF2B5EF4-FFF2-40B4-BE49-F238E27FC236}">
                <a16:creationId xmlns:a16="http://schemas.microsoft.com/office/drawing/2014/main" id="{C6D5CBE7-C315-0430-6C9F-4CF707E49FF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Interna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3D6AE053-9B3E-C413-4411-B82C16B59117}"/>
              </a:ext>
            </a:extLst>
          </p:cNvPr>
          <p:cNvSpPr txBox="1"/>
          <p:nvPr/>
        </p:nvSpPr>
        <p:spPr>
          <a:xfrm>
            <a:off x="1457322" y="300906"/>
            <a:ext cx="92773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>
                <a:solidFill>
                  <a:srgbClr val="E8C12E"/>
                </a:solidFill>
                <a:latin typeface="Mulish"/>
              </a:rPr>
              <a:t>ESTIMATIVA DE VALORES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E57072E0-DB5D-257E-D927-F65F82DA518B}"/>
              </a:ext>
            </a:extLst>
          </p:cNvPr>
          <p:cNvSpPr txBox="1"/>
          <p:nvPr/>
        </p:nvSpPr>
        <p:spPr>
          <a:xfrm>
            <a:off x="2528204" y="1874728"/>
            <a:ext cx="7135586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</a:rPr>
              <a:t>Custo dos Serviços AWS : USD 646,04 mensal / USD 7.752,48 anual</a:t>
            </a:r>
          </a:p>
          <a:p>
            <a:endParaRPr lang="pt-BR" sz="2800" dirty="0">
              <a:solidFill>
                <a:schemeClr val="bg1"/>
              </a:solidFill>
            </a:endParaRPr>
          </a:p>
          <a:p>
            <a:r>
              <a:rPr lang="pt-BR" sz="2800" dirty="0">
                <a:solidFill>
                  <a:schemeClr val="bg1"/>
                </a:solidFill>
              </a:rPr>
              <a:t>Custo de desenvolvimento e implementação do sistema: R$ 7.557,12</a:t>
            </a:r>
          </a:p>
          <a:p>
            <a:endParaRPr lang="pt-BR" sz="2800" dirty="0">
              <a:solidFill>
                <a:schemeClr val="bg1"/>
              </a:solidFill>
            </a:endParaRPr>
          </a:p>
          <a:p>
            <a:r>
              <a:rPr lang="pt-BR" sz="2800" dirty="0">
                <a:solidFill>
                  <a:schemeClr val="bg1"/>
                </a:solidFill>
              </a:rPr>
              <a:t>Custo de Suporte Mensal Recorrente: R$ 426,15</a:t>
            </a:r>
          </a:p>
        </p:txBody>
      </p:sp>
    </p:spTree>
    <p:extLst>
      <p:ext uri="{BB962C8B-B14F-4D97-AF65-F5344CB8AC3E}">
        <p14:creationId xmlns:p14="http://schemas.microsoft.com/office/powerpoint/2010/main" val="15308341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ED8F24B8-C2C4-DB44-08ED-B4535F7DA2EC}"/>
              </a:ext>
            </a:extLst>
          </p:cNvPr>
          <p:cNvSpPr txBox="1"/>
          <p:nvPr/>
        </p:nvSpPr>
        <p:spPr>
          <a:xfrm>
            <a:off x="1457322" y="219261"/>
            <a:ext cx="927735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solidFill>
                  <a:srgbClr val="E8C12E"/>
                </a:solidFill>
                <a:latin typeface="Mulish"/>
              </a:rPr>
              <a:t>CRONOGRAMA MACRO E PRAZO DE ENTREGA</a:t>
            </a:r>
          </a:p>
          <a:p>
            <a:pPr algn="ctr"/>
            <a:endParaRPr lang="pt-BR" sz="3200" b="1" dirty="0">
              <a:solidFill>
                <a:srgbClr val="E8C12E"/>
              </a:solidFill>
              <a:latin typeface="Mulish"/>
            </a:endParaRPr>
          </a:p>
        </p:txBody>
      </p:sp>
      <p:grpSp>
        <p:nvGrpSpPr>
          <p:cNvPr id="7" name="Agrupar 6">
            <a:extLst>
              <a:ext uri="{FF2B5EF4-FFF2-40B4-BE49-F238E27FC236}">
                <a16:creationId xmlns:a16="http://schemas.microsoft.com/office/drawing/2014/main" id="{2A67640A-96D9-412D-FEA0-E4B0E2FF5B91}"/>
              </a:ext>
            </a:extLst>
          </p:cNvPr>
          <p:cNvGrpSpPr/>
          <p:nvPr/>
        </p:nvGrpSpPr>
        <p:grpSpPr>
          <a:xfrm>
            <a:off x="2006011" y="757870"/>
            <a:ext cx="8179972" cy="5185018"/>
            <a:chOff x="1770744" y="979764"/>
            <a:chExt cx="8466332" cy="5577330"/>
          </a:xfrm>
        </p:grpSpPr>
        <p:sp>
          <p:nvSpPr>
            <p:cNvPr id="4" name="Retângulo 3">
              <a:extLst>
                <a:ext uri="{FF2B5EF4-FFF2-40B4-BE49-F238E27FC236}">
                  <a16:creationId xmlns:a16="http://schemas.microsoft.com/office/drawing/2014/main" id="{56E87DF3-A8E9-3494-9C23-23A8AB8F4E58}"/>
                </a:ext>
              </a:extLst>
            </p:cNvPr>
            <p:cNvSpPr/>
            <p:nvPr/>
          </p:nvSpPr>
          <p:spPr>
            <a:xfrm>
              <a:off x="1770744" y="979764"/>
              <a:ext cx="8466332" cy="5577330"/>
            </a:xfrm>
            <a:prstGeom prst="rect">
              <a:avLst/>
            </a:prstGeom>
            <a:solidFill>
              <a:srgbClr val="EEF6F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3" name="Imagem 2">
              <a:extLst>
                <a:ext uri="{FF2B5EF4-FFF2-40B4-BE49-F238E27FC236}">
                  <a16:creationId xmlns:a16="http://schemas.microsoft.com/office/drawing/2014/main" id="{DA3456D0-6FB0-513B-7A61-72FF04F0FEE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2619" y="1008792"/>
              <a:ext cx="7266755" cy="5486400"/>
            </a:xfrm>
            <a:prstGeom prst="rect">
              <a:avLst/>
            </a:prstGeom>
          </p:spPr>
        </p:pic>
      </p:grpSp>
      <p:sp>
        <p:nvSpPr>
          <p:cNvPr id="9" name="CaixaDeTexto 8">
            <a:extLst>
              <a:ext uri="{FF2B5EF4-FFF2-40B4-BE49-F238E27FC236}">
                <a16:creationId xmlns:a16="http://schemas.microsoft.com/office/drawing/2014/main" id="{0AD17F1D-91FB-5CDC-EC48-56A67F7CB38E}"/>
              </a:ext>
            </a:extLst>
          </p:cNvPr>
          <p:cNvSpPr txBox="1"/>
          <p:nvPr/>
        </p:nvSpPr>
        <p:spPr>
          <a:xfrm>
            <a:off x="3919019" y="5950656"/>
            <a:ext cx="45318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rgbClr val="E8C12E"/>
                </a:solidFill>
                <a:latin typeface="Mulish"/>
              </a:rPr>
              <a:t>PRAZO DE ENTREGA: 36 DIAS</a:t>
            </a:r>
          </a:p>
        </p:txBody>
      </p:sp>
      <p:sp>
        <p:nvSpPr>
          <p:cNvPr id="8" name="Espaço Reservado para Texto 7">
            <a:extLst>
              <a:ext uri="{FF2B5EF4-FFF2-40B4-BE49-F238E27FC236}">
                <a16:creationId xmlns:a16="http://schemas.microsoft.com/office/drawing/2014/main" id="{75D727EF-6742-EBAE-901F-D6829E87A0D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Interna</a:t>
            </a:r>
          </a:p>
        </p:txBody>
      </p:sp>
    </p:spTree>
    <p:extLst>
      <p:ext uri="{BB962C8B-B14F-4D97-AF65-F5344CB8AC3E}">
        <p14:creationId xmlns:p14="http://schemas.microsoft.com/office/powerpoint/2010/main" val="32128128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E60B70A-584E-7B1C-1FFB-E13B4A74ABE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Pública</a:t>
            </a:r>
          </a:p>
          <a:p>
            <a:endParaRPr lang="pt-BR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0903B601-A7D8-87A5-9E7A-3FC4A24AD3A8}"/>
              </a:ext>
            </a:extLst>
          </p:cNvPr>
          <p:cNvSpPr txBox="1"/>
          <p:nvPr/>
        </p:nvSpPr>
        <p:spPr>
          <a:xfrm>
            <a:off x="1457322" y="300906"/>
            <a:ext cx="92773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>
                <a:solidFill>
                  <a:srgbClr val="E8C12E"/>
                </a:solidFill>
                <a:latin typeface="Mulish"/>
              </a:rPr>
              <a:t>REFERÊNCIAS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5BC05A47-6585-854D-C8C6-E74147587AE7}"/>
              </a:ext>
            </a:extLst>
          </p:cNvPr>
          <p:cNvSpPr txBox="1"/>
          <p:nvPr/>
        </p:nvSpPr>
        <p:spPr>
          <a:xfrm>
            <a:off x="924997" y="1742320"/>
            <a:ext cx="10342000" cy="3373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u="sng" dirty="0">
                <a:solidFill>
                  <a:schemeClr val="bg1"/>
                </a:solidFill>
                <a:hlinkClick r:id="rId2"/>
              </a:rPr>
              <a:t>https://docs.aws.amazon.com/eks/latest/userguide/eks-outposts-vpc-subnet-requirements.html</a:t>
            </a:r>
          </a:p>
          <a:p>
            <a:pPr>
              <a:lnSpc>
                <a:spcPct val="150000"/>
              </a:lnSpc>
            </a:pPr>
            <a:r>
              <a:rPr lang="pt-BR" u="sng" dirty="0">
                <a:solidFill>
                  <a:schemeClr val="bg1"/>
                </a:solidFill>
                <a:hlinkClick r:id="rId2"/>
              </a:rPr>
              <a:t>https://docs.aws.amazon.com/pt_br/Route53/latest/DeveloperGuide/Welcome.html</a:t>
            </a:r>
            <a:endParaRPr lang="pt-BR" u="sng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pt-BR" u="sng" dirty="0">
                <a:solidFill>
                  <a:schemeClr val="bg1"/>
                </a:solidFill>
                <a:hlinkClick r:id="rId3"/>
              </a:rPr>
              <a:t>https://docs.aws.amazon.com/pt_br/waf/latest/developerguide/waf-chapter.html</a:t>
            </a:r>
            <a:endParaRPr lang="pt-BR" u="sng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pt-BR" u="sng" dirty="0">
                <a:solidFill>
                  <a:schemeClr val="bg1"/>
                </a:solidFill>
                <a:hlinkClick r:id="rId4"/>
              </a:rPr>
              <a:t>https://docs.aws.amazon.com/pt_br/eks/latest/userguide/kubernetes-concepts.html#why-kubernetes</a:t>
            </a:r>
          </a:p>
          <a:p>
            <a:pPr>
              <a:lnSpc>
                <a:spcPct val="150000"/>
              </a:lnSpc>
            </a:pPr>
            <a:r>
              <a:rPr lang="pt-BR" u="sng" dirty="0">
                <a:solidFill>
                  <a:schemeClr val="bg1"/>
                </a:solidFill>
                <a:hlinkClick r:id="rId4"/>
              </a:rPr>
              <a:t>https://docs.aws.amazon.com/eks/latest/userguide/horizontal-pod-autoscaler.html</a:t>
            </a:r>
            <a:endParaRPr lang="pt-BR" u="sng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pt-BR" u="sng" dirty="0">
                <a:solidFill>
                  <a:schemeClr val="bg1"/>
                </a:solidFill>
                <a:hlinkClick r:id="rId5"/>
              </a:rPr>
              <a:t>https://docs.aws.amazon.com/eks/latest/userguide/aws-load-balancer-controller.html</a:t>
            </a:r>
            <a:endParaRPr lang="pt-BR" u="sng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pt-BR" u="sng" dirty="0">
                <a:solidFill>
                  <a:schemeClr val="bg1"/>
                </a:solidFill>
                <a:hlinkClick r:id="rId6"/>
              </a:rPr>
              <a:t>https://docs.aws.amazon.com/eks/latest/userguide/network-load-balancing.html</a:t>
            </a:r>
            <a:endParaRPr lang="pt-BR" u="sng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pt-BR" u="sng" dirty="0">
                <a:solidFill>
                  <a:schemeClr val="bg1"/>
                </a:solidFill>
                <a:hlinkClick r:id="rId7"/>
              </a:rPr>
              <a:t>https://docs.aws.amazon.com/AmazonRDS/latest/UserGuide/multi-az-db-clusters-concepts.html</a:t>
            </a:r>
            <a:endParaRPr lang="pt-BR" u="sng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61667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5403965"/>
      </p:ext>
    </p:extLst>
  </p:cSld>
  <p:clrMapOvr>
    <a:masterClrMapping/>
  </p:clrMapOvr>
</p:sld>
</file>

<file path=ppt/theme/theme1.xml><?xml version="1.0" encoding="utf-8"?>
<a:theme xmlns:a="http://schemas.openxmlformats.org/drawingml/2006/main" name="Fundo Pret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Fundo Branc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Fundo Amarel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Personalizar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Personalizar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47cb4654-e544-459a-b704-52a031708e6d" xsi:nil="true"/>
    <lcf76f155ced4ddcb4097134ff3c332f xmlns="161de648-aa8e-4f5a-94f3-626cc0e37347">
      <Terms xmlns="http://schemas.microsoft.com/office/infopath/2007/PartnerControls"/>
    </lcf76f155ced4ddcb4097134ff3c332f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7A0474937812434783CD02CCB52B92F7" ma:contentTypeVersion="15" ma:contentTypeDescription="Crie um novo documento." ma:contentTypeScope="" ma:versionID="42bdaac9a66838766b2bdd0638163590">
  <xsd:schema xmlns:xsd="http://www.w3.org/2001/XMLSchema" xmlns:xs="http://www.w3.org/2001/XMLSchema" xmlns:p="http://schemas.microsoft.com/office/2006/metadata/properties" xmlns:ns2="161de648-aa8e-4f5a-94f3-626cc0e37347" xmlns:ns3="47cb4654-e544-459a-b704-52a031708e6d" targetNamespace="http://schemas.microsoft.com/office/2006/metadata/properties" ma:root="true" ma:fieldsID="d4500d34f76f40cb313488edb5646156" ns2:_="" ns3:_="">
    <xsd:import namespace="161de648-aa8e-4f5a-94f3-626cc0e37347"/>
    <xsd:import namespace="47cb4654-e544-459a-b704-52a031708e6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1de648-aa8e-4f5a-94f3-626cc0e3734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7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19" nillable="true" ma:taxonomy="true" ma:internalName="lcf76f155ced4ddcb4097134ff3c332f" ma:taxonomyFieldName="MediaServiceImageTags" ma:displayName="Marcações de imagem" ma:readOnly="false" ma:fieldId="{5cf76f15-5ced-4ddc-b409-7134ff3c332f}" ma:taxonomyMulti="true" ma:sspId="248e3a7b-9035-45c9-bf09-6d7aded31fb1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7cb4654-e544-459a-b704-52a031708e6d" elementFormDefault="qualified">
    <xsd:import namespace="http://schemas.microsoft.com/office/2006/documentManagement/types"/>
    <xsd:import namespace="http://schemas.microsoft.com/office/infopath/2007/PartnerControls"/>
    <xsd:element name="TaxCatchAll" ma:index="20" nillable="true" ma:displayName="Taxonomy Catch All Column" ma:hidden="true" ma:list="{2c98b30a-8d18-40d4-a2e5-8bb1f3d62578}" ma:internalName="TaxCatchAll" ma:showField="CatchAllData" ma:web="47cb4654-e544-459a-b704-52a031708e6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21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2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D516A25-E5CA-471E-B6EF-C2DBDDEEB222}">
  <ds:schemaRefs>
    <ds:schemaRef ds:uri="0be8556f-3488-46a8-9fbd-5e4556ec2ce6"/>
    <ds:schemaRef ds:uri="161de648-aa8e-4f5a-94f3-626cc0e37347"/>
    <ds:schemaRef ds:uri="47cb4654-e544-459a-b704-52a031708e6d"/>
    <ds:schemaRef ds:uri="79cd3683-b181-4f97-b52d-b40091b41ff9"/>
    <ds:schemaRef ds:uri="8c0b21ae-13e9-4ebc-ac55-a8d2bfb25152"/>
    <ds:schemaRef ds:uri="a9b390a2-1060-490a-8fce-d2018f464386"/>
    <ds:schemaRef ds:uri="b9449fc4-1d11-4c1f-be87-df435b5f566a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957F5C13-CF3E-471F-9239-BDA7870CD05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07A7713-E8B2-4726-9DC0-92B01D696B85}">
  <ds:schemaRefs>
    <ds:schemaRef ds:uri="161de648-aa8e-4f5a-94f3-626cc0e37347"/>
    <ds:schemaRef ds:uri="47cb4654-e544-459a-b704-52a031708e6d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742</TotalTime>
  <Words>573</Words>
  <Application>Microsoft Office PowerPoint</Application>
  <PresentationFormat>Widescreen</PresentationFormat>
  <Paragraphs>57</Paragraphs>
  <Slides>9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5</vt:i4>
      </vt:variant>
      <vt:variant>
        <vt:lpstr>Títulos de slides</vt:lpstr>
      </vt:variant>
      <vt:variant>
        <vt:i4>9</vt:i4>
      </vt:variant>
    </vt:vector>
  </HeadingPairs>
  <TitlesOfParts>
    <vt:vector size="21" baseType="lpstr">
      <vt:lpstr>Arial</vt:lpstr>
      <vt:lpstr>Calibri</vt:lpstr>
      <vt:lpstr>Mulish</vt:lpstr>
      <vt:lpstr>Mulish Black</vt:lpstr>
      <vt:lpstr>Mulish ExtraLight</vt:lpstr>
      <vt:lpstr>Mulish regular</vt:lpstr>
      <vt:lpstr>Wingdings</vt:lpstr>
      <vt:lpstr>Fundo Preto</vt:lpstr>
      <vt:lpstr>Fundo Branco</vt:lpstr>
      <vt:lpstr>Fundo Amarelo</vt:lpstr>
      <vt:lpstr>1_Personalizar design</vt:lpstr>
      <vt:lpstr>Personalizar design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Bruna Costa Leite</dc:creator>
  <cp:lastModifiedBy>Wellygnton Chaves</cp:lastModifiedBy>
  <cp:revision>56</cp:revision>
  <dcterms:created xsi:type="dcterms:W3CDTF">2021-09-03T17:11:19Z</dcterms:created>
  <dcterms:modified xsi:type="dcterms:W3CDTF">2024-06-05T13:52:32Z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0x0101007A0474937812434783CD02CCB52B92F7</vt:lpwstr>
  </property>
  <property fmtid="{D5CDD505-2E9C-101B-9397-08002B2CF9AE}" pid="3" name="MSIP_Label_dcbcefa9-77bd-43cf-a0ff-5e7ba098b1f9_Enabled">
    <vt:lpwstr>True</vt:lpwstr>
  </property>
  <property fmtid="{D5CDD505-2E9C-101B-9397-08002B2CF9AE}" pid="4" name="MSIP_Label_dcbcefa9-77bd-43cf-a0ff-5e7ba098b1f9_SiteId">
    <vt:lpwstr>d0df3d96-c065-41c3-8c0b-5dcaa460ec33</vt:lpwstr>
  </property>
  <property fmtid="{D5CDD505-2E9C-101B-9397-08002B2CF9AE}" pid="5" name="MSIP_Label_dcbcefa9-77bd-43cf-a0ff-5e7ba098b1f9_Owner">
    <vt:lpwstr>gabriel.melo@credit-suisse.com</vt:lpwstr>
  </property>
  <property fmtid="{D5CDD505-2E9C-101B-9397-08002B2CF9AE}" pid="6" name="MSIP_Label_dcbcefa9-77bd-43cf-a0ff-5e7ba098b1f9_SetDate">
    <vt:lpwstr>2021-10-01T15:08:48.8562425Z</vt:lpwstr>
  </property>
  <property fmtid="{D5CDD505-2E9C-101B-9397-08002B2CF9AE}" pid="7" name="MSIP_Label_dcbcefa9-77bd-43cf-a0ff-5e7ba098b1f9_Name">
    <vt:lpwstr>Confidential</vt:lpwstr>
  </property>
  <property fmtid="{D5CDD505-2E9C-101B-9397-08002B2CF9AE}" pid="8" name="MSIP_Label_dcbcefa9-77bd-43cf-a0ff-5e7ba098b1f9_Application">
    <vt:lpwstr>Microsoft Azure Information Protection</vt:lpwstr>
  </property>
  <property fmtid="{D5CDD505-2E9C-101B-9397-08002B2CF9AE}" pid="9" name="MSIP_Label_dcbcefa9-77bd-43cf-a0ff-5e7ba098b1f9_ActionId">
    <vt:lpwstr>d8b95f97-4f92-465d-b65a-0b5b4d0fa6e8</vt:lpwstr>
  </property>
  <property fmtid="{D5CDD505-2E9C-101B-9397-08002B2CF9AE}" pid="10" name="MSIP_Label_dcbcefa9-77bd-43cf-a0ff-5e7ba098b1f9_Extended_MSFT_Method">
    <vt:lpwstr>Manual</vt:lpwstr>
  </property>
  <property fmtid="{D5CDD505-2E9C-101B-9397-08002B2CF9AE}" pid="11" name="Sensitivity">
    <vt:lpwstr>Confidential</vt:lpwstr>
  </property>
  <property fmtid="{D5CDD505-2E9C-101B-9397-08002B2CF9AE}" pid="12" name="ComplianceAssetId">
    <vt:lpwstr/>
  </property>
  <property fmtid="{D5CDD505-2E9C-101B-9397-08002B2CF9AE}" pid="13" name="_ExtendedDescription">
    <vt:lpwstr/>
  </property>
  <property fmtid="{D5CDD505-2E9C-101B-9397-08002B2CF9AE}" pid="14" name="TriggerFlowInfo">
    <vt:lpwstr/>
  </property>
  <property fmtid="{D5CDD505-2E9C-101B-9397-08002B2CF9AE}" pid="15" name="MediaServiceImageTags">
    <vt:lpwstr/>
  </property>
</Properties>
</file>